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tags/tag4.xml" ContentType="application/vnd.openxmlformats-officedocument.presentationml.tags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27" r:id="rId2"/>
    <p:sldId id="407" r:id="rId3"/>
    <p:sldId id="395" r:id="rId4"/>
    <p:sldId id="421" r:id="rId5"/>
    <p:sldId id="396" r:id="rId6"/>
    <p:sldId id="420" r:id="rId7"/>
    <p:sldId id="411" r:id="rId8"/>
    <p:sldId id="434" r:id="rId9"/>
    <p:sldId id="397" r:id="rId10"/>
    <p:sldId id="422" r:id="rId11"/>
    <p:sldId id="432" r:id="rId12"/>
    <p:sldId id="413" r:id="rId13"/>
    <p:sldId id="429" r:id="rId14"/>
    <p:sldId id="428" r:id="rId15"/>
    <p:sldId id="414" r:id="rId16"/>
    <p:sldId id="398" r:id="rId17"/>
    <p:sldId id="415" r:id="rId18"/>
    <p:sldId id="435" r:id="rId19"/>
    <p:sldId id="436" r:id="rId20"/>
    <p:sldId id="437" r:id="rId21"/>
    <p:sldId id="438" r:id="rId22"/>
    <p:sldId id="341" r:id="rId23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4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B754"/>
    <a:srgbClr val="DAD0AD"/>
    <a:srgbClr val="9DB194"/>
    <a:srgbClr val="3B3B3B"/>
    <a:srgbClr val="AE8A46"/>
    <a:srgbClr val="1E2628"/>
    <a:srgbClr val="595959"/>
    <a:srgbClr val="FFC000"/>
    <a:srgbClr val="13436C"/>
    <a:srgbClr val="0E7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0" autoAdjust="0"/>
    <p:restoredTop sz="85017" autoAdjust="0"/>
  </p:normalViewPr>
  <p:slideViewPr>
    <p:cSldViewPr>
      <p:cViewPr varScale="1">
        <p:scale>
          <a:sx n="83" d="100"/>
          <a:sy n="83" d="100"/>
        </p:scale>
        <p:origin x="60" y="-774"/>
      </p:cViewPr>
      <p:guideLst>
        <p:guide orient="horz" pos="441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2018/11/22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516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987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5211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687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7128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905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375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016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744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94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1310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426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125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855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3656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077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074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3001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967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66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3352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77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6AEB7F-4D66-4DB7-96D8-08C59297E25D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</p:sldLayoutIdLst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4.jp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9.png"/><Relationship Id="rId2" Type="http://schemas.openxmlformats.org/officeDocument/2006/relationships/tags" Target="../tags/tag3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6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Jiaye - Fade Again">
            <a:hlinkClick r:id="" action="ppaction://media"/>
            <a:extLst>
              <a:ext uri="{FF2B5EF4-FFF2-40B4-BE49-F238E27FC236}">
                <a16:creationId xmlns:a16="http://schemas.microsoft.com/office/drawing/2014/main" id="{5269610B-2B65-4718-B741-0DA3526076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84368" y="-956642"/>
            <a:ext cx="609600" cy="609600"/>
          </a:xfrm>
          <a:prstGeom prst="rect">
            <a:avLst/>
          </a:prstGeom>
        </p:spPr>
      </p:pic>
      <p:sp>
        <p:nvSpPr>
          <p:cNvPr id="6" name="等腰三角形 5">
            <a:extLst>
              <a:ext uri="{FF2B5EF4-FFF2-40B4-BE49-F238E27FC236}">
                <a16:creationId xmlns:a16="http://schemas.microsoft.com/office/drawing/2014/main" id="{3CD31520-AB87-42B5-900C-B308CE3B2FDD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090" r="-270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A82667-400B-4784-BF16-0F9B6EBB07AA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410161-B232-4C00-A9F6-02D8F029E934}"/>
              </a:ext>
            </a:extLst>
          </p:cNvPr>
          <p:cNvSpPr/>
          <p:nvPr/>
        </p:nvSpPr>
        <p:spPr>
          <a:xfrm>
            <a:off x="4897431" y="1358150"/>
            <a:ext cx="26268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3B3B3B"/>
                </a:solidFill>
                <a:ea typeface="微软雅黑" panose="020B0503020204020204" pitchFamily="34" charset="-122"/>
              </a:rPr>
              <a:t>实验三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40B83E-CA8F-4D8B-93F4-3B86442F3555}"/>
              </a:ext>
            </a:extLst>
          </p:cNvPr>
          <p:cNvSpPr txBox="1"/>
          <p:nvPr/>
        </p:nvSpPr>
        <p:spPr>
          <a:xfrm>
            <a:off x="5076056" y="2500101"/>
            <a:ext cx="11288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rgbClr val="1F2732"/>
                </a:solidFill>
                <a:latin typeface="Microsoft YaHei" charset="0"/>
                <a:ea typeface="Microsoft YaHei" charset="0"/>
                <a:cs typeface="Microsoft YaHei" charset="0"/>
              </a:rPr>
              <a:t>实验三报告</a:t>
            </a:r>
            <a:r>
              <a:rPr kumimoji="1" lang="en-US" altLang="zh-CN" sz="1050" dirty="0">
                <a:solidFill>
                  <a:srgbClr val="1F2732"/>
                </a:solidFill>
                <a:latin typeface="Microsoft YaHei" charset="0"/>
                <a:ea typeface="Microsoft YaHei" charset="0"/>
                <a:cs typeface="Microsoft YaHei" charset="0"/>
              </a:rPr>
              <a:t>PPT</a:t>
            </a:r>
            <a:endParaRPr kumimoji="1" lang="zh-CN" altLang="en-US" sz="1050" dirty="0">
              <a:solidFill>
                <a:srgbClr val="1F273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F8F5944-8F1E-4932-9191-42A561215C24}"/>
              </a:ext>
            </a:extLst>
          </p:cNvPr>
          <p:cNvCxnSpPr>
            <a:cxnSpLocks/>
          </p:cNvCxnSpPr>
          <p:nvPr/>
        </p:nvCxnSpPr>
        <p:spPr>
          <a:xfrm>
            <a:off x="5076056" y="2434859"/>
            <a:ext cx="2448272" cy="0"/>
          </a:xfrm>
          <a:prstGeom prst="line">
            <a:avLst/>
          </a:prstGeom>
          <a:ln w="28575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5379425" y="3101472"/>
            <a:ext cx="27749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汇报时间：</a:t>
            </a: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2019.11</a:t>
            </a:r>
          </a:p>
          <a:p>
            <a:pPr eaLnBrk="1" hangingPunct="1"/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汇报人：郑钦月</a:t>
            </a:r>
          </a:p>
        </p:txBody>
      </p:sp>
    </p:spTree>
    <p:extLst>
      <p:ext uri="{BB962C8B-B14F-4D97-AF65-F5344CB8AC3E}">
        <p14:creationId xmlns:p14="http://schemas.microsoft.com/office/powerpoint/2010/main" val="28311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6" grpId="0" animBg="1"/>
      <p:bldP spid="11" grpId="0" animBg="1"/>
      <p:bldP spid="21" grpId="0"/>
      <p:bldP spid="22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166286" y="1275603"/>
            <a:ext cx="1382454" cy="1018456"/>
            <a:chOff x="517656" y="2125721"/>
            <a:chExt cx="1382454" cy="1464484"/>
          </a:xfrm>
        </p:grpSpPr>
        <p:sp>
          <p:nvSpPr>
            <p:cNvPr id="4" name="Rectangle: Rounded Corners 17"/>
            <p:cNvSpPr/>
            <p:nvPr/>
          </p:nvSpPr>
          <p:spPr>
            <a:xfrm>
              <a:off x="539359" y="2125723"/>
              <a:ext cx="1186577" cy="1464482"/>
            </a:xfrm>
            <a:prstGeom prst="roundRect">
              <a:avLst>
                <a:gd name="adj" fmla="val 462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 sz="1400" dirty="0"/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783434" y="2125721"/>
              <a:ext cx="909198" cy="1464480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lowchart: Extract 5"/>
            <p:cNvSpPr/>
            <p:nvPr/>
          </p:nvSpPr>
          <p:spPr>
            <a:xfrm rot="5400000">
              <a:off x="1700996" y="3289330"/>
              <a:ext cx="215167" cy="183060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Rectangle 20"/>
            <p:cNvSpPr/>
            <p:nvPr/>
          </p:nvSpPr>
          <p:spPr>
            <a:xfrm>
              <a:off x="517656" y="2491851"/>
              <a:ext cx="1186577" cy="544869"/>
            </a:xfrm>
            <a:prstGeom prst="rect">
              <a:avLst/>
            </a:prstGeom>
          </p:spPr>
          <p:txBody>
            <a:bodyPr wrap="none" anchor="b" anchorCtr="0">
              <a:normAutofit fontScale="92500" lnSpcReduction="20000"/>
            </a:bodyPr>
            <a:lstStyle/>
            <a:p>
              <a:pPr algn="ctr"/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打破布局，</a:t>
              </a:r>
              <a:endParaRPr lang="en-US" altLang="zh-CN" sz="1200" b="1" dirty="0">
                <a:solidFill>
                  <a:schemeClr val="bg1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增加</a:t>
              </a:r>
              <a:r>
                <a:rPr lang="en-US" altLang="zh-CN" sz="1200" b="1" dirty="0" err="1">
                  <a:solidFill>
                    <a:schemeClr val="bg1">
                      <a:lumMod val="100000"/>
                    </a:schemeClr>
                  </a:solidFill>
                </a:rPr>
                <a:t>comboCity</a:t>
              </a:r>
              <a:endParaRPr lang="zh-CN" altLang="en-US" sz="1200" b="1" dirty="0">
                <a:solidFill>
                  <a:schemeClr val="bg1">
                    <a:lumMod val="100000"/>
                  </a:schemeClr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543137" y="1275606"/>
            <a:ext cx="1337896" cy="1018454"/>
            <a:chOff x="1785188" y="2125721"/>
            <a:chExt cx="1337896" cy="1464482"/>
          </a:xfrm>
        </p:grpSpPr>
        <p:sp>
          <p:nvSpPr>
            <p:cNvPr id="5" name="Rectangle: Rounded Corners 18"/>
            <p:cNvSpPr/>
            <p:nvPr/>
          </p:nvSpPr>
          <p:spPr>
            <a:xfrm>
              <a:off x="1785188" y="2125721"/>
              <a:ext cx="1186577" cy="1464482"/>
            </a:xfrm>
            <a:prstGeom prst="roundRect">
              <a:avLst>
                <a:gd name="adj" fmla="val 46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 dirty="0"/>
            </a:p>
          </p:txBody>
        </p:sp>
        <p:sp>
          <p:nvSpPr>
            <p:cNvPr id="9" name="Freeform: Shape 6"/>
            <p:cNvSpPr/>
            <p:nvPr/>
          </p:nvSpPr>
          <p:spPr>
            <a:xfrm>
              <a:off x="2046549" y="2125721"/>
              <a:ext cx="909198" cy="1464480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lowchart: Extract 8"/>
            <p:cNvSpPr/>
            <p:nvPr/>
          </p:nvSpPr>
          <p:spPr>
            <a:xfrm rot="5400000">
              <a:off x="2923970" y="3289330"/>
              <a:ext cx="215167" cy="183060"/>
            </a:xfrm>
            <a:prstGeom prst="flowChartExtra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Rectangle 24"/>
            <p:cNvSpPr/>
            <p:nvPr/>
          </p:nvSpPr>
          <p:spPr>
            <a:xfrm>
              <a:off x="1860011" y="2204674"/>
              <a:ext cx="1100952" cy="1267158"/>
            </a:xfrm>
            <a:prstGeom prst="rect">
              <a:avLst/>
            </a:prstGeom>
          </p:spPr>
          <p:txBody>
            <a:bodyPr wrap="none" anchor="b" anchorCtr="0">
              <a:normAutofit fontScale="92500" lnSpcReduction="10000"/>
            </a:bodyPr>
            <a:lstStyle/>
            <a:p>
              <a:pPr algn="ctr"/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增加</a:t>
              </a:r>
              <a:r>
                <a:rPr lang="en-US" altLang="zh-CN" sz="1200" b="1" dirty="0">
                  <a:solidFill>
                    <a:schemeClr val="bg1">
                      <a:lumMod val="100000"/>
                    </a:schemeClr>
                  </a:solidFill>
                </a:rPr>
                <a:t>groupBox2</a:t>
              </a:r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，</a:t>
              </a:r>
              <a:endParaRPr lang="en-US" altLang="zh-CN" sz="1200" b="1" dirty="0">
                <a:solidFill>
                  <a:schemeClr val="bg1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查询选项，</a:t>
              </a:r>
              <a:endParaRPr lang="en-US" altLang="zh-CN" sz="1200" b="1" dirty="0">
                <a:solidFill>
                  <a:schemeClr val="bg1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内部增加，</a:t>
              </a:r>
              <a:endParaRPr lang="en-US" altLang="zh-CN" sz="1200" b="1" dirty="0">
                <a:solidFill>
                  <a:schemeClr val="bg1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两个</a:t>
              </a:r>
              <a:r>
                <a:rPr lang="en-US" altLang="zh-CN" sz="1200" b="1" dirty="0">
                  <a:solidFill>
                    <a:schemeClr val="bg1">
                      <a:lumMod val="100000"/>
                    </a:schemeClr>
                  </a:solidFill>
                </a:rPr>
                <a:t>RB</a:t>
              </a:r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按钮，</a:t>
              </a:r>
              <a:endParaRPr lang="en-US" altLang="zh-CN" sz="1200" b="1" dirty="0">
                <a:solidFill>
                  <a:schemeClr val="bg1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分别为</a:t>
              </a:r>
              <a:r>
                <a:rPr lang="en-US" altLang="zh-CN" sz="1200" b="1" dirty="0">
                  <a:solidFill>
                    <a:schemeClr val="bg1">
                      <a:lumMod val="100000"/>
                    </a:schemeClr>
                  </a:solidFill>
                </a:rPr>
                <a:t>temp</a:t>
              </a:r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，</a:t>
              </a:r>
              <a:r>
                <a:rPr lang="en-US" altLang="zh-CN" sz="1200" b="1" dirty="0">
                  <a:solidFill>
                    <a:schemeClr val="bg1">
                      <a:lumMod val="100000"/>
                    </a:schemeClr>
                  </a:solidFill>
                </a:rPr>
                <a:t>AQI</a:t>
              </a:r>
              <a:endParaRPr lang="zh-CN" altLang="en-US" sz="1200" b="1" dirty="0">
                <a:solidFill>
                  <a:schemeClr val="bg1">
                    <a:lumMod val="100000"/>
                  </a:schemeClr>
                </a:solidFill>
              </a:endParaRP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6132E5D-49EB-4835-A208-60FB691F8DB8}"/>
              </a:ext>
            </a:extLst>
          </p:cNvPr>
          <p:cNvSpPr txBox="1">
            <a:spLocks/>
          </p:cNvSpPr>
          <p:nvPr/>
        </p:nvSpPr>
        <p:spPr>
          <a:xfrm>
            <a:off x="539359" y="167719"/>
            <a:ext cx="568863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实验内容：：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中增加查询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1B39E5-7705-41D5-A05C-495EE3F47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69" y="564113"/>
            <a:ext cx="1266667" cy="3609524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1F7CB324-48DA-4709-92F5-353D40529060}"/>
              </a:ext>
            </a:extLst>
          </p:cNvPr>
          <p:cNvGrpSpPr/>
          <p:nvPr/>
        </p:nvGrpSpPr>
        <p:grpSpPr>
          <a:xfrm>
            <a:off x="3891624" y="1275605"/>
            <a:ext cx="1186577" cy="1184800"/>
            <a:chOff x="539359" y="2125721"/>
            <a:chExt cx="1186577" cy="1703680"/>
          </a:xfrm>
        </p:grpSpPr>
        <p:sp>
          <p:nvSpPr>
            <p:cNvPr id="32" name="Rectangle: Rounded Corners 17">
              <a:extLst>
                <a:ext uri="{FF2B5EF4-FFF2-40B4-BE49-F238E27FC236}">
                  <a16:creationId xmlns:a16="http://schemas.microsoft.com/office/drawing/2014/main" id="{D2A63036-9A5B-44D3-9FB5-830D50CBE372}"/>
                </a:ext>
              </a:extLst>
            </p:cNvPr>
            <p:cNvSpPr/>
            <p:nvPr/>
          </p:nvSpPr>
          <p:spPr>
            <a:xfrm>
              <a:off x="539359" y="2125723"/>
              <a:ext cx="1186577" cy="1464482"/>
            </a:xfrm>
            <a:prstGeom prst="roundRect">
              <a:avLst>
                <a:gd name="adj" fmla="val 462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lvl="0" algn="ctr"/>
              <a:endParaRPr lang="zh-CN" altLang="en-US" sz="1400"/>
            </a:p>
          </p:txBody>
        </p:sp>
        <p:sp>
          <p:nvSpPr>
            <p:cNvPr id="33" name="Freeform: Shape 3">
              <a:extLst>
                <a:ext uri="{FF2B5EF4-FFF2-40B4-BE49-F238E27FC236}">
                  <a16:creationId xmlns:a16="http://schemas.microsoft.com/office/drawing/2014/main" id="{4F037F76-97D4-441E-84D5-EAA663DA90F6}"/>
                </a:ext>
              </a:extLst>
            </p:cNvPr>
            <p:cNvSpPr/>
            <p:nvPr/>
          </p:nvSpPr>
          <p:spPr>
            <a:xfrm>
              <a:off x="783434" y="2125721"/>
              <a:ext cx="909198" cy="1464480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lowchart: Extract 5">
              <a:extLst>
                <a:ext uri="{FF2B5EF4-FFF2-40B4-BE49-F238E27FC236}">
                  <a16:creationId xmlns:a16="http://schemas.microsoft.com/office/drawing/2014/main" id="{92351CCA-0D93-4C1A-B0B8-B946A617AB51}"/>
                </a:ext>
              </a:extLst>
            </p:cNvPr>
            <p:cNvSpPr/>
            <p:nvPr/>
          </p:nvSpPr>
          <p:spPr>
            <a:xfrm rot="10800000">
              <a:off x="1254745" y="3566170"/>
              <a:ext cx="149635" cy="263231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Rectangle 20">
              <a:extLst>
                <a:ext uri="{FF2B5EF4-FFF2-40B4-BE49-F238E27FC236}">
                  <a16:creationId xmlns:a16="http://schemas.microsoft.com/office/drawing/2014/main" id="{11F8A6C7-E5C0-4D40-9671-6D3E4973FF82}"/>
                </a:ext>
              </a:extLst>
            </p:cNvPr>
            <p:cNvSpPr/>
            <p:nvPr/>
          </p:nvSpPr>
          <p:spPr>
            <a:xfrm>
              <a:off x="539359" y="2729811"/>
              <a:ext cx="1186577" cy="995337"/>
            </a:xfrm>
            <a:prstGeom prst="rect">
              <a:avLst/>
            </a:prstGeom>
          </p:spPr>
          <p:txBody>
            <a:bodyPr wrap="none" anchor="b" anchorCtr="0">
              <a:normAutofit fontScale="92500" lnSpcReduction="20000"/>
            </a:bodyPr>
            <a:lstStyle/>
            <a:p>
              <a:pPr algn="ctr"/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重新布局</a:t>
              </a:r>
              <a:endParaRPr lang="en-US" altLang="zh-CN" sz="1200" b="1" dirty="0">
                <a:solidFill>
                  <a:schemeClr val="bg1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查询选项内外部</a:t>
              </a:r>
              <a:endParaRPr lang="en-US" altLang="zh-CN" sz="1200" b="1" dirty="0">
                <a:solidFill>
                  <a:schemeClr val="bg1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垂直布局</a:t>
              </a:r>
              <a:endParaRPr lang="en-US" altLang="zh-CN" sz="1200" b="1" dirty="0">
                <a:solidFill>
                  <a:schemeClr val="bg1">
                    <a:lumMod val="100000"/>
                  </a:schemeClr>
                </a:solidFill>
              </a:endParaRPr>
            </a:p>
            <a:p>
              <a:pPr algn="ctr"/>
              <a:r>
                <a:rPr lang="zh-CN" altLang="en-US" sz="1200" b="1" dirty="0">
                  <a:solidFill>
                    <a:schemeClr val="bg1">
                      <a:lumMod val="100000"/>
                    </a:schemeClr>
                  </a:solidFill>
                </a:rPr>
                <a:t>整体页面栅栏布局</a:t>
              </a:r>
              <a:endParaRPr lang="en-US" altLang="zh-CN" sz="1200" b="1" dirty="0">
                <a:solidFill>
                  <a:schemeClr val="bg1">
                    <a:lumMod val="100000"/>
                  </a:schemeClr>
                </a:solidFill>
              </a:endParaRPr>
            </a:p>
            <a:p>
              <a:pPr algn="ctr"/>
              <a:endParaRPr lang="en-US" altLang="zh-CN" sz="1200" b="1" dirty="0">
                <a:solidFill>
                  <a:schemeClr val="bg1">
                    <a:lumMod val="100000"/>
                  </a:schemeClr>
                </a:solidFill>
              </a:endParaRPr>
            </a:p>
            <a:p>
              <a:pPr algn="ctr"/>
              <a:endParaRPr lang="zh-CN" altLang="en-US" sz="1200" b="1" dirty="0">
                <a:solidFill>
                  <a:schemeClr val="bg1">
                    <a:lumMod val="100000"/>
                  </a:schemeClr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E9FA5499-6744-49BF-BC77-19BBA3F62814}"/>
              </a:ext>
            </a:extLst>
          </p:cNvPr>
          <p:cNvGrpSpPr/>
          <p:nvPr/>
        </p:nvGrpSpPr>
        <p:grpSpPr>
          <a:xfrm>
            <a:off x="3721638" y="2695781"/>
            <a:ext cx="1369637" cy="1018454"/>
            <a:chOff x="1602129" y="2125721"/>
            <a:chExt cx="1369637" cy="1464482"/>
          </a:xfrm>
        </p:grpSpPr>
        <p:sp>
          <p:nvSpPr>
            <p:cNvPr id="42" name="Rectangle: Rounded Corners 18">
              <a:extLst>
                <a:ext uri="{FF2B5EF4-FFF2-40B4-BE49-F238E27FC236}">
                  <a16:creationId xmlns:a16="http://schemas.microsoft.com/office/drawing/2014/main" id="{727B9A94-87FE-4217-B197-9705FE35CD06}"/>
                </a:ext>
              </a:extLst>
            </p:cNvPr>
            <p:cNvSpPr/>
            <p:nvPr/>
          </p:nvSpPr>
          <p:spPr>
            <a:xfrm>
              <a:off x="1772116" y="2125721"/>
              <a:ext cx="1199650" cy="1464482"/>
            </a:xfrm>
            <a:prstGeom prst="roundRect">
              <a:avLst>
                <a:gd name="adj" fmla="val 462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pPr lvl="0" algn="ctr"/>
              <a:r>
                <a:rPr lang="zh-CN" altLang="en-US" sz="1200" dirty="0"/>
                <a:t>在</a:t>
              </a:r>
              <a:r>
                <a:rPr lang="en-US" altLang="zh-CN" sz="1200" dirty="0" err="1"/>
                <a:t>mainwidget</a:t>
              </a:r>
              <a:r>
                <a:rPr lang="zh-CN" altLang="en-US" sz="1200" dirty="0"/>
                <a:t>中</a:t>
              </a:r>
              <a:endParaRPr lang="en-US" altLang="zh-CN" sz="1200" dirty="0"/>
            </a:p>
            <a:p>
              <a:pPr lvl="0" algn="ctr"/>
              <a:r>
                <a:rPr lang="zh-CN" altLang="en-US" sz="1200" dirty="0"/>
                <a:t>初始化两个按钮</a:t>
              </a:r>
              <a:endParaRPr lang="en-US" altLang="zh-CN" sz="1200" dirty="0"/>
            </a:p>
            <a:p>
              <a:pPr lvl="0" algn="ctr"/>
              <a:r>
                <a:rPr lang="zh-CN" altLang="en-US" sz="1200" dirty="0"/>
                <a:t>被点击后调用</a:t>
              </a:r>
              <a:endParaRPr lang="en-US" altLang="zh-CN" sz="1200" dirty="0"/>
            </a:p>
            <a:p>
              <a:pPr lvl="0" algn="ctr"/>
              <a:r>
                <a:rPr lang="en-US" altLang="zh-CN" sz="1200" dirty="0"/>
                <a:t>Choose</a:t>
              </a:r>
              <a:r>
                <a:rPr lang="zh-CN" altLang="en-US" sz="1200" dirty="0"/>
                <a:t>函数，分别</a:t>
              </a:r>
              <a:endParaRPr lang="en-US" altLang="zh-CN" sz="1200" dirty="0"/>
            </a:p>
            <a:p>
              <a:pPr lvl="0" algn="ctr"/>
              <a:r>
                <a:rPr lang="zh-CN" altLang="en-US" sz="1200" dirty="0"/>
                <a:t>返回</a:t>
              </a:r>
              <a:r>
                <a:rPr lang="en-US" altLang="zh-CN" sz="1200" dirty="0"/>
                <a:t>true</a:t>
              </a:r>
              <a:r>
                <a:rPr lang="zh-CN" altLang="en-US" sz="1200" dirty="0"/>
                <a:t>，</a:t>
              </a:r>
              <a:r>
                <a:rPr lang="en-US" altLang="zh-CN" sz="1200" dirty="0" err="1"/>
                <a:t>flase</a:t>
              </a:r>
              <a:endParaRPr lang="en-US" altLang="zh-CN" sz="1200" dirty="0"/>
            </a:p>
            <a:p>
              <a:pPr lvl="0" algn="ctr"/>
              <a:endParaRPr lang="zh-CN" altLang="en-US" sz="1200" dirty="0"/>
            </a:p>
          </p:txBody>
        </p:sp>
        <p:sp>
          <p:nvSpPr>
            <p:cNvPr id="43" name="Freeform: Shape 6">
              <a:extLst>
                <a:ext uri="{FF2B5EF4-FFF2-40B4-BE49-F238E27FC236}">
                  <a16:creationId xmlns:a16="http://schemas.microsoft.com/office/drawing/2014/main" id="{9A76CA01-2958-434E-B004-EAC121894F11}"/>
                </a:ext>
              </a:extLst>
            </p:cNvPr>
            <p:cNvSpPr/>
            <p:nvPr/>
          </p:nvSpPr>
          <p:spPr>
            <a:xfrm>
              <a:off x="2046549" y="2125721"/>
              <a:ext cx="909198" cy="1464480"/>
            </a:xfrm>
            <a:custGeom>
              <a:avLst/>
              <a:gdLst>
                <a:gd name="connsiteX0" fmla="*/ 0 w 1972131"/>
                <a:gd name="connsiteY0" fmla="*/ 0 h 3176587"/>
                <a:gd name="connsiteX1" fmla="*/ 1972131 w 1972131"/>
                <a:gd name="connsiteY1" fmla="*/ 0 h 3176587"/>
                <a:gd name="connsiteX2" fmla="*/ 1972131 w 1972131"/>
                <a:gd name="connsiteY2" fmla="*/ 3176587 h 3176587"/>
                <a:gd name="connsiteX3" fmla="*/ 0 w 1972131"/>
                <a:gd name="connsiteY3" fmla="*/ 3176587 h 3176587"/>
                <a:gd name="connsiteX4" fmla="*/ 0 w 1972131"/>
                <a:gd name="connsiteY4" fmla="*/ 0 h 3176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2131" h="3176587">
                  <a:moveTo>
                    <a:pt x="0" y="0"/>
                  </a:moveTo>
                  <a:lnTo>
                    <a:pt x="1972131" y="0"/>
                  </a:lnTo>
                  <a:lnTo>
                    <a:pt x="1972131" y="3176587"/>
                  </a:lnTo>
                  <a:lnTo>
                    <a:pt x="0" y="317658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lowchart: Extract 8">
              <a:extLst>
                <a:ext uri="{FF2B5EF4-FFF2-40B4-BE49-F238E27FC236}">
                  <a16:creationId xmlns:a16="http://schemas.microsoft.com/office/drawing/2014/main" id="{A6E46A36-3AD9-4646-9BA3-97B85C1C20B9}"/>
                </a:ext>
              </a:extLst>
            </p:cNvPr>
            <p:cNvSpPr/>
            <p:nvPr/>
          </p:nvSpPr>
          <p:spPr>
            <a:xfrm rot="16200000">
              <a:off x="1586075" y="3246362"/>
              <a:ext cx="215167" cy="183060"/>
            </a:xfrm>
            <a:prstGeom prst="flowChartExtra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Rectangle 24">
              <a:extLst>
                <a:ext uri="{FF2B5EF4-FFF2-40B4-BE49-F238E27FC236}">
                  <a16:creationId xmlns:a16="http://schemas.microsoft.com/office/drawing/2014/main" id="{9876A541-1801-4153-AAB9-63055E72DBB8}"/>
                </a:ext>
              </a:extLst>
            </p:cNvPr>
            <p:cNvSpPr/>
            <p:nvPr/>
          </p:nvSpPr>
          <p:spPr>
            <a:xfrm>
              <a:off x="1965919" y="2398158"/>
              <a:ext cx="974104" cy="743781"/>
            </a:xfrm>
            <a:prstGeom prst="rect">
              <a:avLst/>
            </a:prstGeom>
          </p:spPr>
          <p:txBody>
            <a:bodyPr wrap="none" anchor="b" anchorCtr="0">
              <a:normAutofit/>
            </a:bodyPr>
            <a:lstStyle/>
            <a:p>
              <a:pPr algn="ctr"/>
              <a:endParaRPr lang="zh-CN" altLang="en-US" sz="1200" b="1" dirty="0">
                <a:solidFill>
                  <a:schemeClr val="bg1">
                    <a:lumMod val="100000"/>
                  </a:schemeClr>
                </a:solidFill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F1885470-75A3-49F7-82F3-9ECC67D57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074" y="2571750"/>
            <a:ext cx="2542857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4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8E185A-B2E4-412D-B083-EF308740C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819" y="33656"/>
            <a:ext cx="4284392" cy="2007422"/>
          </a:xfrm>
          <a:prstGeom prst="rect">
            <a:avLst/>
          </a:prstGeom>
        </p:spPr>
      </p:pic>
      <p:sp>
        <p:nvSpPr>
          <p:cNvPr id="3" name="ïṧḷïḓê-Freeform 2">
            <a:extLst>
              <a:ext uri="{FF2B5EF4-FFF2-40B4-BE49-F238E27FC236}">
                <a16:creationId xmlns:a16="http://schemas.microsoft.com/office/drawing/2014/main" id="{222585F1-53C3-4142-B55F-69118B6B4952}"/>
              </a:ext>
            </a:extLst>
          </p:cNvPr>
          <p:cNvSpPr/>
          <p:nvPr/>
        </p:nvSpPr>
        <p:spPr>
          <a:xfrm>
            <a:off x="4346975" y="2142028"/>
            <a:ext cx="378042" cy="1039466"/>
          </a:xfrm>
          <a:custGeom>
            <a:avLst/>
            <a:gdLst>
              <a:gd name="connsiteX0" fmla="*/ 252028 w 504056"/>
              <a:gd name="connsiteY0" fmla="*/ 0 h 1385955"/>
              <a:gd name="connsiteX1" fmla="*/ 257409 w 504056"/>
              <a:gd name="connsiteY1" fmla="*/ 5920 h 1385955"/>
              <a:gd name="connsiteX2" fmla="*/ 504056 w 504056"/>
              <a:gd name="connsiteY2" fmla="*/ 692977 h 1385955"/>
              <a:gd name="connsiteX3" fmla="*/ 257409 w 504056"/>
              <a:gd name="connsiteY3" fmla="*/ 1380034 h 1385955"/>
              <a:gd name="connsiteX4" fmla="*/ 252028 w 504056"/>
              <a:gd name="connsiteY4" fmla="*/ 1385955 h 1385955"/>
              <a:gd name="connsiteX5" fmla="*/ 246647 w 504056"/>
              <a:gd name="connsiteY5" fmla="*/ 1380034 h 1385955"/>
              <a:gd name="connsiteX6" fmla="*/ 0 w 504056"/>
              <a:gd name="connsiteY6" fmla="*/ 692977 h 1385955"/>
              <a:gd name="connsiteX7" fmla="*/ 246647 w 504056"/>
              <a:gd name="connsiteY7" fmla="*/ 5920 h 1385955"/>
              <a:gd name="connsiteX8" fmla="*/ 252028 w 504056"/>
              <a:gd name="connsiteY8" fmla="*/ 0 h 138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4056" h="1385955">
                <a:moveTo>
                  <a:pt x="252028" y="0"/>
                </a:moveTo>
                <a:lnTo>
                  <a:pt x="257409" y="5920"/>
                </a:lnTo>
                <a:cubicBezTo>
                  <a:pt x="411495" y="192629"/>
                  <a:pt x="504056" y="431994"/>
                  <a:pt x="504056" y="692977"/>
                </a:cubicBezTo>
                <a:cubicBezTo>
                  <a:pt x="504056" y="953961"/>
                  <a:pt x="411495" y="1193326"/>
                  <a:pt x="257409" y="1380034"/>
                </a:cubicBezTo>
                <a:lnTo>
                  <a:pt x="252028" y="1385955"/>
                </a:lnTo>
                <a:lnTo>
                  <a:pt x="246647" y="1380034"/>
                </a:lnTo>
                <a:cubicBezTo>
                  <a:pt x="92562" y="1193326"/>
                  <a:pt x="0" y="953961"/>
                  <a:pt x="0" y="692977"/>
                </a:cubicBezTo>
                <a:cubicBezTo>
                  <a:pt x="0" y="431994"/>
                  <a:pt x="92562" y="192629"/>
                  <a:pt x="246647" y="5920"/>
                </a:cubicBezTo>
                <a:lnTo>
                  <a:pt x="252028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05332B0-EACF-476F-AC22-E51A5D65D3B9}"/>
              </a:ext>
            </a:extLst>
          </p:cNvPr>
          <p:cNvGrpSpPr/>
          <p:nvPr/>
        </p:nvGrpSpPr>
        <p:grpSpPr>
          <a:xfrm>
            <a:off x="853297" y="1851670"/>
            <a:ext cx="3574687" cy="1631749"/>
            <a:chOff x="754286" y="2463738"/>
            <a:chExt cx="3574687" cy="1631749"/>
          </a:xfrm>
        </p:grpSpPr>
        <p:sp>
          <p:nvSpPr>
            <p:cNvPr id="4" name="ïṧḷïḓê-Freeform 3">
              <a:extLst>
                <a:ext uri="{FF2B5EF4-FFF2-40B4-BE49-F238E27FC236}">
                  <a16:creationId xmlns:a16="http://schemas.microsoft.com/office/drawing/2014/main" id="{278DA3A4-D869-4B60-AF32-1658FB98AB0F}"/>
                </a:ext>
              </a:extLst>
            </p:cNvPr>
            <p:cNvSpPr/>
            <p:nvPr/>
          </p:nvSpPr>
          <p:spPr>
            <a:xfrm>
              <a:off x="2897814" y="2463738"/>
              <a:ext cx="1431159" cy="1620180"/>
            </a:xfrm>
            <a:custGeom>
              <a:avLst/>
              <a:gdLst>
                <a:gd name="connsiteX0" fmla="*/ 1080120 w 1908212"/>
                <a:gd name="connsiteY0" fmla="*/ 0 h 2160240"/>
                <a:gd name="connsiteX1" fmla="*/ 1843880 w 1908212"/>
                <a:gd name="connsiteY1" fmla="*/ 316360 h 2160240"/>
                <a:gd name="connsiteX2" fmla="*/ 1908212 w 1908212"/>
                <a:gd name="connsiteY2" fmla="*/ 387143 h 2160240"/>
                <a:gd name="connsiteX3" fmla="*/ 1902831 w 1908212"/>
                <a:gd name="connsiteY3" fmla="*/ 393063 h 2160240"/>
                <a:gd name="connsiteX4" fmla="*/ 1656184 w 1908212"/>
                <a:gd name="connsiteY4" fmla="*/ 1080120 h 2160240"/>
                <a:gd name="connsiteX5" fmla="*/ 1902831 w 1908212"/>
                <a:gd name="connsiteY5" fmla="*/ 1767177 h 2160240"/>
                <a:gd name="connsiteX6" fmla="*/ 1908212 w 1908212"/>
                <a:gd name="connsiteY6" fmla="*/ 1773098 h 2160240"/>
                <a:gd name="connsiteX7" fmla="*/ 1843880 w 1908212"/>
                <a:gd name="connsiteY7" fmla="*/ 1843880 h 2160240"/>
                <a:gd name="connsiteX8" fmla="*/ 1080120 w 1908212"/>
                <a:gd name="connsiteY8" fmla="*/ 2160240 h 2160240"/>
                <a:gd name="connsiteX9" fmla="*/ 0 w 1908212"/>
                <a:gd name="connsiteY9" fmla="*/ 1080120 h 2160240"/>
                <a:gd name="connsiteX10" fmla="*/ 1080120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1080120" y="0"/>
                  </a:moveTo>
                  <a:cubicBezTo>
                    <a:pt x="1378387" y="0"/>
                    <a:pt x="1648417" y="120897"/>
                    <a:pt x="1843880" y="316360"/>
                  </a:cubicBezTo>
                  <a:lnTo>
                    <a:pt x="1908212" y="387143"/>
                  </a:lnTo>
                  <a:lnTo>
                    <a:pt x="1902831" y="393063"/>
                  </a:lnTo>
                  <a:cubicBezTo>
                    <a:pt x="1748746" y="579772"/>
                    <a:pt x="1656184" y="819137"/>
                    <a:pt x="1656184" y="1080120"/>
                  </a:cubicBezTo>
                  <a:cubicBezTo>
                    <a:pt x="1656184" y="1341104"/>
                    <a:pt x="1748746" y="1580469"/>
                    <a:pt x="1902831" y="1767177"/>
                  </a:cubicBezTo>
                  <a:lnTo>
                    <a:pt x="1908212" y="1773098"/>
                  </a:lnTo>
                  <a:lnTo>
                    <a:pt x="1843880" y="1843880"/>
                  </a:lnTo>
                  <a:cubicBezTo>
                    <a:pt x="1648417" y="2039344"/>
                    <a:pt x="1378387" y="2160240"/>
                    <a:pt x="1080120" y="2160240"/>
                  </a:cubicBezTo>
                  <a:cubicBezTo>
                    <a:pt x="483586" y="2160240"/>
                    <a:pt x="0" y="1676654"/>
                    <a:pt x="0" y="1080120"/>
                  </a:cubicBezTo>
                  <a:cubicBezTo>
                    <a:pt x="0" y="483586"/>
                    <a:pt x="483586" y="0"/>
                    <a:pt x="108012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dirty="0"/>
                <a:t>City</a:t>
              </a:r>
              <a:endParaRPr lang="zh-CN" altLang="en-US" dirty="0"/>
            </a:p>
          </p:txBody>
        </p:sp>
        <p:cxnSp>
          <p:nvCxnSpPr>
            <p:cNvPr id="9" name="ïṧḷïḓê-Straight Connector 8">
              <a:extLst>
                <a:ext uri="{FF2B5EF4-FFF2-40B4-BE49-F238E27FC236}">
                  <a16:creationId xmlns:a16="http://schemas.microsoft.com/office/drawing/2014/main" id="{63F987EE-542B-4DA4-8EF3-B85F3FA2228F}"/>
                </a:ext>
              </a:extLst>
            </p:cNvPr>
            <p:cNvCxnSpPr/>
            <p:nvPr/>
          </p:nvCxnSpPr>
          <p:spPr>
            <a:xfrm flipH="1">
              <a:off x="788592" y="3433744"/>
              <a:ext cx="1785186" cy="0"/>
            </a:xfrm>
            <a:prstGeom prst="line">
              <a:avLst/>
            </a:prstGeom>
            <a:ln w="635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ṧḷïḓê-文本框 16">
              <a:extLst>
                <a:ext uri="{FF2B5EF4-FFF2-40B4-BE49-F238E27FC236}">
                  <a16:creationId xmlns:a16="http://schemas.microsoft.com/office/drawing/2014/main" id="{8CAD7195-438D-4381-9843-B68B7AB708EA}"/>
                </a:ext>
              </a:extLst>
            </p:cNvPr>
            <p:cNvSpPr txBox="1"/>
            <p:nvPr/>
          </p:nvSpPr>
          <p:spPr>
            <a:xfrm>
              <a:off x="754288" y="3038077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600" b="1" dirty="0">
                  <a:solidFill>
                    <a:schemeClr val="accent1"/>
                  </a:solidFill>
                </a:rPr>
                <a:t>增加城市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D99F413-BD64-4B33-B984-FDEF6D20AFA7}"/>
                </a:ext>
              </a:extLst>
            </p:cNvPr>
            <p:cNvGrpSpPr/>
            <p:nvPr/>
          </p:nvGrpSpPr>
          <p:grpSpPr>
            <a:xfrm>
              <a:off x="2627560" y="3027215"/>
              <a:ext cx="493226" cy="493226"/>
              <a:chOff x="8544272" y="2820469"/>
              <a:chExt cx="619662" cy="619662"/>
            </a:xfrm>
          </p:grpSpPr>
          <p:sp>
            <p:nvSpPr>
              <p:cNvPr id="19" name="ïṧḷïḓê-Oval 18">
                <a:extLst>
                  <a:ext uri="{FF2B5EF4-FFF2-40B4-BE49-F238E27FC236}">
                    <a16:creationId xmlns:a16="http://schemas.microsoft.com/office/drawing/2014/main" id="{B814F15A-5C15-49D8-A990-08DBB151BF87}"/>
                  </a:ext>
                </a:extLst>
              </p:cNvPr>
              <p:cNvSpPr/>
              <p:nvPr/>
            </p:nvSpPr>
            <p:spPr>
              <a:xfrm>
                <a:off x="8544272" y="2820469"/>
                <a:ext cx="619662" cy="619662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ṧḷïḓê-Freeform 19">
                <a:extLst>
                  <a:ext uri="{FF2B5EF4-FFF2-40B4-BE49-F238E27FC236}">
                    <a16:creationId xmlns:a16="http://schemas.microsoft.com/office/drawing/2014/main" id="{29C5A6E9-F7D7-4F65-A7B2-2D6A323B6536}"/>
                  </a:ext>
                </a:extLst>
              </p:cNvPr>
              <p:cNvSpPr/>
              <p:nvPr/>
            </p:nvSpPr>
            <p:spPr>
              <a:xfrm>
                <a:off x="8661024" y="3010797"/>
                <a:ext cx="386158" cy="239007"/>
              </a:xfrm>
              <a:custGeom>
                <a:avLst/>
                <a:gdLst>
                  <a:gd name="connsiteX0" fmla="*/ 503767 w 608133"/>
                  <a:gd name="connsiteY0" fmla="*/ 295105 h 376396"/>
                  <a:gd name="connsiteX1" fmla="*/ 522820 w 608133"/>
                  <a:gd name="connsiteY1" fmla="*/ 314123 h 376396"/>
                  <a:gd name="connsiteX2" fmla="*/ 503767 w 608133"/>
                  <a:gd name="connsiteY2" fmla="*/ 333141 h 376396"/>
                  <a:gd name="connsiteX3" fmla="*/ 484714 w 608133"/>
                  <a:gd name="connsiteY3" fmla="*/ 314123 h 376396"/>
                  <a:gd name="connsiteX4" fmla="*/ 503767 w 608133"/>
                  <a:gd name="connsiteY4" fmla="*/ 295105 h 376396"/>
                  <a:gd name="connsiteX5" fmla="*/ 125466 w 608133"/>
                  <a:gd name="connsiteY5" fmla="*/ 295105 h 376396"/>
                  <a:gd name="connsiteX6" fmla="*/ 144519 w 608133"/>
                  <a:gd name="connsiteY6" fmla="*/ 314123 h 376396"/>
                  <a:gd name="connsiteX7" fmla="*/ 125466 w 608133"/>
                  <a:gd name="connsiteY7" fmla="*/ 333141 h 376396"/>
                  <a:gd name="connsiteX8" fmla="*/ 106413 w 608133"/>
                  <a:gd name="connsiteY8" fmla="*/ 314123 h 376396"/>
                  <a:gd name="connsiteX9" fmla="*/ 125466 w 608133"/>
                  <a:gd name="connsiteY9" fmla="*/ 295105 h 376396"/>
                  <a:gd name="connsiteX10" fmla="*/ 503707 w 608133"/>
                  <a:gd name="connsiteY10" fmla="*/ 271454 h 376396"/>
                  <a:gd name="connsiteX11" fmla="*/ 461050 w 608133"/>
                  <a:gd name="connsiteY11" fmla="*/ 314139 h 376396"/>
                  <a:gd name="connsiteX12" fmla="*/ 503707 w 608133"/>
                  <a:gd name="connsiteY12" fmla="*/ 356726 h 376396"/>
                  <a:gd name="connsiteX13" fmla="*/ 546463 w 608133"/>
                  <a:gd name="connsiteY13" fmla="*/ 314139 h 376396"/>
                  <a:gd name="connsiteX14" fmla="*/ 503707 w 608133"/>
                  <a:gd name="connsiteY14" fmla="*/ 271454 h 376396"/>
                  <a:gd name="connsiteX15" fmla="*/ 125410 w 608133"/>
                  <a:gd name="connsiteY15" fmla="*/ 271454 h 376396"/>
                  <a:gd name="connsiteX16" fmla="*/ 82753 w 608133"/>
                  <a:gd name="connsiteY16" fmla="*/ 314139 h 376396"/>
                  <a:gd name="connsiteX17" fmla="*/ 125410 w 608133"/>
                  <a:gd name="connsiteY17" fmla="*/ 356726 h 376396"/>
                  <a:gd name="connsiteX18" fmla="*/ 168165 w 608133"/>
                  <a:gd name="connsiteY18" fmla="*/ 314139 h 376396"/>
                  <a:gd name="connsiteX19" fmla="*/ 125410 w 608133"/>
                  <a:gd name="connsiteY19" fmla="*/ 271454 h 376396"/>
                  <a:gd name="connsiteX20" fmla="*/ 199035 w 608133"/>
                  <a:gd name="connsiteY20" fmla="*/ 262362 h 376396"/>
                  <a:gd name="connsiteX21" fmla="*/ 430197 w 608133"/>
                  <a:gd name="connsiteY21" fmla="*/ 262362 h 376396"/>
                  <a:gd name="connsiteX22" fmla="*/ 440046 w 608133"/>
                  <a:gd name="connsiteY22" fmla="*/ 272171 h 376396"/>
                  <a:gd name="connsiteX23" fmla="*/ 430197 w 608133"/>
                  <a:gd name="connsiteY23" fmla="*/ 281979 h 376396"/>
                  <a:gd name="connsiteX24" fmla="*/ 199035 w 608133"/>
                  <a:gd name="connsiteY24" fmla="*/ 281979 h 376396"/>
                  <a:gd name="connsiteX25" fmla="*/ 189186 w 608133"/>
                  <a:gd name="connsiteY25" fmla="*/ 272171 h 376396"/>
                  <a:gd name="connsiteX26" fmla="*/ 199035 w 608133"/>
                  <a:gd name="connsiteY26" fmla="*/ 262362 h 376396"/>
                  <a:gd name="connsiteX27" fmla="*/ 582815 w 608133"/>
                  <a:gd name="connsiteY27" fmla="*/ 194148 h 376396"/>
                  <a:gd name="connsiteX28" fmla="*/ 571485 w 608133"/>
                  <a:gd name="connsiteY28" fmla="*/ 201033 h 376396"/>
                  <a:gd name="connsiteX29" fmla="*/ 566166 w 608133"/>
                  <a:gd name="connsiteY29" fmla="*/ 210475 h 376396"/>
                  <a:gd name="connsiteX30" fmla="*/ 566166 w 608133"/>
                  <a:gd name="connsiteY30" fmla="*/ 220310 h 376396"/>
                  <a:gd name="connsiteX31" fmla="*/ 588430 w 608133"/>
                  <a:gd name="connsiteY31" fmla="*/ 220310 h 376396"/>
                  <a:gd name="connsiteX32" fmla="*/ 588430 w 608133"/>
                  <a:gd name="connsiteY32" fmla="*/ 208705 h 376396"/>
                  <a:gd name="connsiteX33" fmla="*/ 582815 w 608133"/>
                  <a:gd name="connsiteY33" fmla="*/ 194148 h 376396"/>
                  <a:gd name="connsiteX34" fmla="*/ 103751 w 608133"/>
                  <a:gd name="connsiteY34" fmla="*/ 114087 h 376396"/>
                  <a:gd name="connsiteX35" fmla="*/ 103751 w 608133"/>
                  <a:gd name="connsiteY35" fmla="*/ 114776 h 376396"/>
                  <a:gd name="connsiteX36" fmla="*/ 114984 w 608133"/>
                  <a:gd name="connsiteY36" fmla="*/ 125891 h 376396"/>
                  <a:gd name="connsiteX37" fmla="*/ 135973 w 608133"/>
                  <a:gd name="connsiteY37" fmla="*/ 125891 h 376396"/>
                  <a:gd name="connsiteX38" fmla="*/ 147108 w 608133"/>
                  <a:gd name="connsiteY38" fmla="*/ 114776 h 376396"/>
                  <a:gd name="connsiteX39" fmla="*/ 147108 w 608133"/>
                  <a:gd name="connsiteY39" fmla="*/ 114087 h 376396"/>
                  <a:gd name="connsiteX40" fmla="*/ 398001 w 608133"/>
                  <a:gd name="connsiteY40" fmla="*/ 72191 h 376396"/>
                  <a:gd name="connsiteX41" fmla="*/ 398001 w 608133"/>
                  <a:gd name="connsiteY41" fmla="*/ 136415 h 376396"/>
                  <a:gd name="connsiteX42" fmla="*/ 488339 w 608133"/>
                  <a:gd name="connsiteY42" fmla="*/ 136415 h 376396"/>
                  <a:gd name="connsiteX43" fmla="*/ 458686 w 608133"/>
                  <a:gd name="connsiteY43" fmla="*/ 72191 h 376396"/>
                  <a:gd name="connsiteX44" fmla="*/ 356624 w 608133"/>
                  <a:gd name="connsiteY44" fmla="*/ 72191 h 376396"/>
                  <a:gd name="connsiteX45" fmla="*/ 355935 w 608133"/>
                  <a:gd name="connsiteY45" fmla="*/ 72781 h 376396"/>
                  <a:gd name="connsiteX46" fmla="*/ 355935 w 608133"/>
                  <a:gd name="connsiteY46" fmla="*/ 114778 h 376396"/>
                  <a:gd name="connsiteX47" fmla="*/ 377608 w 608133"/>
                  <a:gd name="connsiteY47" fmla="*/ 136415 h 376396"/>
                  <a:gd name="connsiteX48" fmla="*/ 378298 w 608133"/>
                  <a:gd name="connsiteY48" fmla="*/ 136415 h 376396"/>
                  <a:gd name="connsiteX49" fmla="*/ 378298 w 608133"/>
                  <a:gd name="connsiteY49" fmla="*/ 72191 h 376396"/>
                  <a:gd name="connsiteX50" fmla="*/ 210451 w 608133"/>
                  <a:gd name="connsiteY50" fmla="*/ 61659 h 376396"/>
                  <a:gd name="connsiteX51" fmla="*/ 208875 w 608133"/>
                  <a:gd name="connsiteY51" fmla="*/ 63134 h 376396"/>
                  <a:gd name="connsiteX52" fmla="*/ 208875 w 608133"/>
                  <a:gd name="connsiteY52" fmla="*/ 167892 h 376396"/>
                  <a:gd name="connsiteX53" fmla="*/ 228663 w 608133"/>
                  <a:gd name="connsiteY53" fmla="*/ 167892 h 376396"/>
                  <a:gd name="connsiteX54" fmla="*/ 229156 w 608133"/>
                  <a:gd name="connsiteY54" fmla="*/ 167695 h 376396"/>
                  <a:gd name="connsiteX55" fmla="*/ 229254 w 608133"/>
                  <a:gd name="connsiteY55" fmla="*/ 167105 h 376396"/>
                  <a:gd name="connsiteX56" fmla="*/ 211927 w 608133"/>
                  <a:gd name="connsiteY56" fmla="*/ 62938 h 376396"/>
                  <a:gd name="connsiteX57" fmla="*/ 210451 w 608133"/>
                  <a:gd name="connsiteY57" fmla="*/ 61659 h 376396"/>
                  <a:gd name="connsiteX58" fmla="*/ 210352 w 608133"/>
                  <a:gd name="connsiteY58" fmla="*/ 41986 h 376396"/>
                  <a:gd name="connsiteX59" fmla="*/ 231321 w 608133"/>
                  <a:gd name="connsiteY59" fmla="*/ 59692 h 376396"/>
                  <a:gd name="connsiteX60" fmla="*/ 248747 w 608133"/>
                  <a:gd name="connsiteY60" fmla="*/ 163859 h 376396"/>
                  <a:gd name="connsiteX61" fmla="*/ 244120 w 608133"/>
                  <a:gd name="connsiteY61" fmla="*/ 180384 h 376396"/>
                  <a:gd name="connsiteX62" fmla="*/ 228663 w 608133"/>
                  <a:gd name="connsiteY62" fmla="*/ 187565 h 376396"/>
                  <a:gd name="connsiteX63" fmla="*/ 208875 w 608133"/>
                  <a:gd name="connsiteY63" fmla="*/ 187565 h 376396"/>
                  <a:gd name="connsiteX64" fmla="*/ 208875 w 608133"/>
                  <a:gd name="connsiteY64" fmla="*/ 230157 h 376396"/>
                  <a:gd name="connsiteX65" fmla="*/ 199031 w 608133"/>
                  <a:gd name="connsiteY65" fmla="*/ 239993 h 376396"/>
                  <a:gd name="connsiteX66" fmla="*/ 189186 w 608133"/>
                  <a:gd name="connsiteY66" fmla="*/ 230157 h 376396"/>
                  <a:gd name="connsiteX67" fmla="*/ 189186 w 608133"/>
                  <a:gd name="connsiteY67" fmla="*/ 63134 h 376396"/>
                  <a:gd name="connsiteX68" fmla="*/ 210352 w 608133"/>
                  <a:gd name="connsiteY68" fmla="*/ 41986 h 376396"/>
                  <a:gd name="connsiteX69" fmla="*/ 93897 w 608133"/>
                  <a:gd name="connsiteY69" fmla="*/ 41986 h 376396"/>
                  <a:gd name="connsiteX70" fmla="*/ 103751 w 608133"/>
                  <a:gd name="connsiteY70" fmla="*/ 51822 h 376396"/>
                  <a:gd name="connsiteX71" fmla="*/ 103751 w 608133"/>
                  <a:gd name="connsiteY71" fmla="*/ 94414 h 376396"/>
                  <a:gd name="connsiteX72" fmla="*/ 115576 w 608133"/>
                  <a:gd name="connsiteY72" fmla="*/ 94414 h 376396"/>
                  <a:gd name="connsiteX73" fmla="*/ 115576 w 608133"/>
                  <a:gd name="connsiteY73" fmla="*/ 51822 h 376396"/>
                  <a:gd name="connsiteX74" fmla="*/ 125430 w 608133"/>
                  <a:gd name="connsiteY74" fmla="*/ 41986 h 376396"/>
                  <a:gd name="connsiteX75" fmla="*/ 135283 w 608133"/>
                  <a:gd name="connsiteY75" fmla="*/ 51822 h 376396"/>
                  <a:gd name="connsiteX76" fmla="*/ 135283 w 608133"/>
                  <a:gd name="connsiteY76" fmla="*/ 94414 h 376396"/>
                  <a:gd name="connsiteX77" fmla="*/ 147108 w 608133"/>
                  <a:gd name="connsiteY77" fmla="*/ 94414 h 376396"/>
                  <a:gd name="connsiteX78" fmla="*/ 147108 w 608133"/>
                  <a:gd name="connsiteY78" fmla="*/ 51822 h 376396"/>
                  <a:gd name="connsiteX79" fmla="*/ 156962 w 608133"/>
                  <a:gd name="connsiteY79" fmla="*/ 41986 h 376396"/>
                  <a:gd name="connsiteX80" fmla="*/ 166816 w 608133"/>
                  <a:gd name="connsiteY80" fmla="*/ 51822 h 376396"/>
                  <a:gd name="connsiteX81" fmla="*/ 166816 w 608133"/>
                  <a:gd name="connsiteY81" fmla="*/ 114776 h 376396"/>
                  <a:gd name="connsiteX82" fmla="*/ 135973 w 608133"/>
                  <a:gd name="connsiteY82" fmla="*/ 145563 h 376396"/>
                  <a:gd name="connsiteX83" fmla="*/ 135283 w 608133"/>
                  <a:gd name="connsiteY83" fmla="*/ 145563 h 376396"/>
                  <a:gd name="connsiteX84" fmla="*/ 135283 w 608133"/>
                  <a:gd name="connsiteY84" fmla="*/ 230157 h 376396"/>
                  <a:gd name="connsiteX85" fmla="*/ 125430 w 608133"/>
                  <a:gd name="connsiteY85" fmla="*/ 239993 h 376396"/>
                  <a:gd name="connsiteX86" fmla="*/ 115576 w 608133"/>
                  <a:gd name="connsiteY86" fmla="*/ 230157 h 376396"/>
                  <a:gd name="connsiteX87" fmla="*/ 115576 w 608133"/>
                  <a:gd name="connsiteY87" fmla="*/ 145563 h 376396"/>
                  <a:gd name="connsiteX88" fmla="*/ 114984 w 608133"/>
                  <a:gd name="connsiteY88" fmla="*/ 145563 h 376396"/>
                  <a:gd name="connsiteX89" fmla="*/ 84043 w 608133"/>
                  <a:gd name="connsiteY89" fmla="*/ 114776 h 376396"/>
                  <a:gd name="connsiteX90" fmla="*/ 84043 w 608133"/>
                  <a:gd name="connsiteY90" fmla="*/ 51822 h 376396"/>
                  <a:gd name="connsiteX91" fmla="*/ 93897 w 608133"/>
                  <a:gd name="connsiteY91" fmla="*/ 41986 h 376396"/>
                  <a:gd name="connsiteX92" fmla="*/ 30835 w 608133"/>
                  <a:gd name="connsiteY92" fmla="*/ 19670 h 376396"/>
                  <a:gd name="connsiteX93" fmla="*/ 19703 w 608133"/>
                  <a:gd name="connsiteY93" fmla="*/ 30883 h 376396"/>
                  <a:gd name="connsiteX94" fmla="*/ 19703 w 608133"/>
                  <a:gd name="connsiteY94" fmla="*/ 262307 h 376396"/>
                  <a:gd name="connsiteX95" fmla="*/ 51917 w 608133"/>
                  <a:gd name="connsiteY95" fmla="*/ 262307 h 376396"/>
                  <a:gd name="connsiteX96" fmla="*/ 61769 w 608133"/>
                  <a:gd name="connsiteY96" fmla="*/ 272142 h 376396"/>
                  <a:gd name="connsiteX97" fmla="*/ 51917 w 608133"/>
                  <a:gd name="connsiteY97" fmla="*/ 281977 h 376396"/>
                  <a:gd name="connsiteX98" fmla="*/ 19703 w 608133"/>
                  <a:gd name="connsiteY98" fmla="*/ 281977 h 376396"/>
                  <a:gd name="connsiteX99" fmla="*/ 19703 w 608133"/>
                  <a:gd name="connsiteY99" fmla="*/ 293091 h 376396"/>
                  <a:gd name="connsiteX100" fmla="*/ 30835 w 608133"/>
                  <a:gd name="connsiteY100" fmla="*/ 304304 h 376396"/>
                  <a:gd name="connsiteX101" fmla="*/ 63838 w 608133"/>
                  <a:gd name="connsiteY101" fmla="*/ 304304 h 376396"/>
                  <a:gd name="connsiteX102" fmla="*/ 125410 w 608133"/>
                  <a:gd name="connsiteY102" fmla="*/ 251783 h 376396"/>
                  <a:gd name="connsiteX103" fmla="*/ 187080 w 608133"/>
                  <a:gd name="connsiteY103" fmla="*/ 304304 h 376396"/>
                  <a:gd name="connsiteX104" fmla="*/ 442135 w 608133"/>
                  <a:gd name="connsiteY104" fmla="*/ 304304 h 376396"/>
                  <a:gd name="connsiteX105" fmla="*/ 503707 w 608133"/>
                  <a:gd name="connsiteY105" fmla="*/ 251783 h 376396"/>
                  <a:gd name="connsiteX106" fmla="*/ 565378 w 608133"/>
                  <a:gd name="connsiteY106" fmla="*/ 304304 h 376396"/>
                  <a:gd name="connsiteX107" fmla="*/ 577298 w 608133"/>
                  <a:gd name="connsiteY107" fmla="*/ 304304 h 376396"/>
                  <a:gd name="connsiteX108" fmla="*/ 588430 w 608133"/>
                  <a:gd name="connsiteY108" fmla="*/ 293091 h 376396"/>
                  <a:gd name="connsiteX109" fmla="*/ 588430 w 608133"/>
                  <a:gd name="connsiteY109" fmla="*/ 281977 h 376396"/>
                  <a:gd name="connsiteX110" fmla="*/ 577298 w 608133"/>
                  <a:gd name="connsiteY110" fmla="*/ 281977 h 376396"/>
                  <a:gd name="connsiteX111" fmla="*/ 567446 w 608133"/>
                  <a:gd name="connsiteY111" fmla="*/ 272142 h 376396"/>
                  <a:gd name="connsiteX112" fmla="*/ 577298 w 608133"/>
                  <a:gd name="connsiteY112" fmla="*/ 262307 h 376396"/>
                  <a:gd name="connsiteX113" fmla="*/ 588430 w 608133"/>
                  <a:gd name="connsiteY113" fmla="*/ 262307 h 376396"/>
                  <a:gd name="connsiteX114" fmla="*/ 588430 w 608133"/>
                  <a:gd name="connsiteY114" fmla="*/ 239981 h 376396"/>
                  <a:gd name="connsiteX115" fmla="*/ 556314 w 608133"/>
                  <a:gd name="connsiteY115" fmla="*/ 239981 h 376396"/>
                  <a:gd name="connsiteX116" fmla="*/ 546463 w 608133"/>
                  <a:gd name="connsiteY116" fmla="*/ 230146 h 376396"/>
                  <a:gd name="connsiteX117" fmla="*/ 546463 w 608133"/>
                  <a:gd name="connsiteY117" fmla="*/ 210475 h 376396"/>
                  <a:gd name="connsiteX118" fmla="*/ 561240 w 608133"/>
                  <a:gd name="connsiteY118" fmla="*/ 184215 h 376396"/>
                  <a:gd name="connsiteX119" fmla="*/ 562816 w 608133"/>
                  <a:gd name="connsiteY119" fmla="*/ 183231 h 376396"/>
                  <a:gd name="connsiteX120" fmla="*/ 501638 w 608133"/>
                  <a:gd name="connsiteY120" fmla="*/ 156086 h 376396"/>
                  <a:gd name="connsiteX121" fmla="*/ 377608 w 608133"/>
                  <a:gd name="connsiteY121" fmla="*/ 156086 h 376396"/>
                  <a:gd name="connsiteX122" fmla="*/ 336232 w 608133"/>
                  <a:gd name="connsiteY122" fmla="*/ 114778 h 376396"/>
                  <a:gd name="connsiteX123" fmla="*/ 336232 w 608133"/>
                  <a:gd name="connsiteY123" fmla="*/ 72781 h 376396"/>
                  <a:gd name="connsiteX124" fmla="*/ 356624 w 608133"/>
                  <a:gd name="connsiteY124" fmla="*/ 52520 h 376396"/>
                  <a:gd name="connsiteX125" fmla="*/ 449524 w 608133"/>
                  <a:gd name="connsiteY125" fmla="*/ 52520 h 376396"/>
                  <a:gd name="connsiteX126" fmla="*/ 440165 w 608133"/>
                  <a:gd name="connsiteY126" fmla="*/ 32260 h 376396"/>
                  <a:gd name="connsiteX127" fmla="*/ 420560 w 608133"/>
                  <a:gd name="connsiteY127" fmla="*/ 19670 h 376396"/>
                  <a:gd name="connsiteX128" fmla="*/ 30835 w 608133"/>
                  <a:gd name="connsiteY128" fmla="*/ 0 h 376396"/>
                  <a:gd name="connsiteX129" fmla="*/ 420560 w 608133"/>
                  <a:gd name="connsiteY129" fmla="*/ 0 h 376396"/>
                  <a:gd name="connsiteX130" fmla="*/ 458095 w 608133"/>
                  <a:gd name="connsiteY130" fmla="*/ 23998 h 376396"/>
                  <a:gd name="connsiteX131" fmla="*/ 511096 w 608133"/>
                  <a:gd name="connsiteY131" fmla="*/ 138776 h 376396"/>
                  <a:gd name="connsiteX132" fmla="*/ 583603 w 608133"/>
                  <a:gd name="connsiteY132" fmla="*/ 170937 h 376396"/>
                  <a:gd name="connsiteX133" fmla="*/ 608133 w 608133"/>
                  <a:gd name="connsiteY133" fmla="*/ 208705 h 376396"/>
                  <a:gd name="connsiteX134" fmla="*/ 608133 w 608133"/>
                  <a:gd name="connsiteY134" fmla="*/ 293091 h 376396"/>
                  <a:gd name="connsiteX135" fmla="*/ 577298 w 608133"/>
                  <a:gd name="connsiteY135" fmla="*/ 323974 h 376396"/>
                  <a:gd name="connsiteX136" fmla="*/ 565378 w 608133"/>
                  <a:gd name="connsiteY136" fmla="*/ 323974 h 376396"/>
                  <a:gd name="connsiteX137" fmla="*/ 503707 w 608133"/>
                  <a:gd name="connsiteY137" fmla="*/ 376396 h 376396"/>
                  <a:gd name="connsiteX138" fmla="*/ 442135 w 608133"/>
                  <a:gd name="connsiteY138" fmla="*/ 323974 h 376396"/>
                  <a:gd name="connsiteX139" fmla="*/ 187080 w 608133"/>
                  <a:gd name="connsiteY139" fmla="*/ 323974 h 376396"/>
                  <a:gd name="connsiteX140" fmla="*/ 125410 w 608133"/>
                  <a:gd name="connsiteY140" fmla="*/ 376396 h 376396"/>
                  <a:gd name="connsiteX141" fmla="*/ 63838 w 608133"/>
                  <a:gd name="connsiteY141" fmla="*/ 323974 h 376396"/>
                  <a:gd name="connsiteX142" fmla="*/ 30835 w 608133"/>
                  <a:gd name="connsiteY142" fmla="*/ 323974 h 376396"/>
                  <a:gd name="connsiteX143" fmla="*/ 0 w 608133"/>
                  <a:gd name="connsiteY143" fmla="*/ 293091 h 376396"/>
                  <a:gd name="connsiteX144" fmla="*/ 0 w 608133"/>
                  <a:gd name="connsiteY144" fmla="*/ 30883 h 376396"/>
                  <a:gd name="connsiteX145" fmla="*/ 30835 w 608133"/>
                  <a:gd name="connsiteY145" fmla="*/ 0 h 376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</a:cxnLst>
                <a:rect l="l" t="t" r="r" b="b"/>
                <a:pathLst>
                  <a:path w="608133" h="376396">
                    <a:moveTo>
                      <a:pt x="503767" y="295105"/>
                    </a:moveTo>
                    <a:cubicBezTo>
                      <a:pt x="514290" y="295105"/>
                      <a:pt x="522820" y="303620"/>
                      <a:pt x="522820" y="314123"/>
                    </a:cubicBezTo>
                    <a:cubicBezTo>
                      <a:pt x="522820" y="324626"/>
                      <a:pt x="514290" y="333141"/>
                      <a:pt x="503767" y="333141"/>
                    </a:cubicBezTo>
                    <a:cubicBezTo>
                      <a:pt x="493244" y="333141"/>
                      <a:pt x="484714" y="324626"/>
                      <a:pt x="484714" y="314123"/>
                    </a:cubicBezTo>
                    <a:cubicBezTo>
                      <a:pt x="484714" y="303620"/>
                      <a:pt x="493244" y="295105"/>
                      <a:pt x="503767" y="295105"/>
                    </a:cubicBezTo>
                    <a:close/>
                    <a:moveTo>
                      <a:pt x="125466" y="295105"/>
                    </a:moveTo>
                    <a:cubicBezTo>
                      <a:pt x="135989" y="295105"/>
                      <a:pt x="144519" y="303620"/>
                      <a:pt x="144519" y="314123"/>
                    </a:cubicBezTo>
                    <a:cubicBezTo>
                      <a:pt x="144519" y="324626"/>
                      <a:pt x="135989" y="333141"/>
                      <a:pt x="125466" y="333141"/>
                    </a:cubicBezTo>
                    <a:cubicBezTo>
                      <a:pt x="114943" y="333141"/>
                      <a:pt x="106413" y="324626"/>
                      <a:pt x="106413" y="314123"/>
                    </a:cubicBezTo>
                    <a:cubicBezTo>
                      <a:pt x="106413" y="303620"/>
                      <a:pt x="114943" y="295105"/>
                      <a:pt x="125466" y="295105"/>
                    </a:cubicBezTo>
                    <a:close/>
                    <a:moveTo>
                      <a:pt x="503707" y="271454"/>
                    </a:moveTo>
                    <a:cubicBezTo>
                      <a:pt x="480162" y="271454"/>
                      <a:pt x="461050" y="290632"/>
                      <a:pt x="461050" y="314139"/>
                    </a:cubicBezTo>
                    <a:cubicBezTo>
                      <a:pt x="461050" y="337645"/>
                      <a:pt x="480162" y="356726"/>
                      <a:pt x="503707" y="356726"/>
                    </a:cubicBezTo>
                    <a:cubicBezTo>
                      <a:pt x="527252" y="356726"/>
                      <a:pt x="546463" y="337645"/>
                      <a:pt x="546463" y="314139"/>
                    </a:cubicBezTo>
                    <a:cubicBezTo>
                      <a:pt x="546463" y="290632"/>
                      <a:pt x="527252" y="271454"/>
                      <a:pt x="503707" y="271454"/>
                    </a:cubicBezTo>
                    <a:close/>
                    <a:moveTo>
                      <a:pt x="125410" y="271454"/>
                    </a:moveTo>
                    <a:cubicBezTo>
                      <a:pt x="101864" y="271454"/>
                      <a:pt x="82753" y="290632"/>
                      <a:pt x="82753" y="314139"/>
                    </a:cubicBezTo>
                    <a:cubicBezTo>
                      <a:pt x="82753" y="337645"/>
                      <a:pt x="101864" y="356726"/>
                      <a:pt x="125410" y="356726"/>
                    </a:cubicBezTo>
                    <a:cubicBezTo>
                      <a:pt x="148955" y="356726"/>
                      <a:pt x="168165" y="337645"/>
                      <a:pt x="168165" y="314139"/>
                    </a:cubicBezTo>
                    <a:cubicBezTo>
                      <a:pt x="168165" y="290632"/>
                      <a:pt x="148955" y="271454"/>
                      <a:pt x="125410" y="271454"/>
                    </a:cubicBezTo>
                    <a:close/>
                    <a:moveTo>
                      <a:pt x="199035" y="262362"/>
                    </a:moveTo>
                    <a:lnTo>
                      <a:pt x="430197" y="262362"/>
                    </a:lnTo>
                    <a:cubicBezTo>
                      <a:pt x="435614" y="262362"/>
                      <a:pt x="440046" y="266776"/>
                      <a:pt x="440046" y="272171"/>
                    </a:cubicBezTo>
                    <a:cubicBezTo>
                      <a:pt x="440046" y="277565"/>
                      <a:pt x="435614" y="281979"/>
                      <a:pt x="430197" y="281979"/>
                    </a:cubicBezTo>
                    <a:lnTo>
                      <a:pt x="199035" y="281979"/>
                    </a:lnTo>
                    <a:cubicBezTo>
                      <a:pt x="193618" y="281979"/>
                      <a:pt x="189186" y="277565"/>
                      <a:pt x="189186" y="272171"/>
                    </a:cubicBezTo>
                    <a:cubicBezTo>
                      <a:pt x="189186" y="266776"/>
                      <a:pt x="193618" y="262362"/>
                      <a:pt x="199035" y="262362"/>
                    </a:cubicBezTo>
                    <a:close/>
                    <a:moveTo>
                      <a:pt x="582815" y="194148"/>
                    </a:moveTo>
                    <a:lnTo>
                      <a:pt x="571485" y="201033"/>
                    </a:lnTo>
                    <a:cubicBezTo>
                      <a:pt x="568234" y="203000"/>
                      <a:pt x="566166" y="206639"/>
                      <a:pt x="566166" y="210475"/>
                    </a:cubicBezTo>
                    <a:lnTo>
                      <a:pt x="566166" y="220310"/>
                    </a:lnTo>
                    <a:lnTo>
                      <a:pt x="588430" y="220310"/>
                    </a:lnTo>
                    <a:lnTo>
                      <a:pt x="588430" y="208705"/>
                    </a:lnTo>
                    <a:cubicBezTo>
                      <a:pt x="588430" y="203197"/>
                      <a:pt x="586361" y="198083"/>
                      <a:pt x="582815" y="194148"/>
                    </a:cubicBezTo>
                    <a:close/>
                    <a:moveTo>
                      <a:pt x="103751" y="114087"/>
                    </a:moveTo>
                    <a:lnTo>
                      <a:pt x="103751" y="114776"/>
                    </a:lnTo>
                    <a:cubicBezTo>
                      <a:pt x="103751" y="120874"/>
                      <a:pt x="108776" y="125891"/>
                      <a:pt x="114984" y="125891"/>
                    </a:cubicBezTo>
                    <a:lnTo>
                      <a:pt x="135973" y="125891"/>
                    </a:lnTo>
                    <a:cubicBezTo>
                      <a:pt x="142083" y="125891"/>
                      <a:pt x="147108" y="120874"/>
                      <a:pt x="147108" y="114776"/>
                    </a:cubicBezTo>
                    <a:lnTo>
                      <a:pt x="147108" y="114087"/>
                    </a:lnTo>
                    <a:close/>
                    <a:moveTo>
                      <a:pt x="398001" y="72191"/>
                    </a:moveTo>
                    <a:lnTo>
                      <a:pt x="398001" y="136415"/>
                    </a:lnTo>
                    <a:lnTo>
                      <a:pt x="488339" y="136415"/>
                    </a:lnTo>
                    <a:lnTo>
                      <a:pt x="458686" y="72191"/>
                    </a:lnTo>
                    <a:close/>
                    <a:moveTo>
                      <a:pt x="356624" y="72191"/>
                    </a:moveTo>
                    <a:cubicBezTo>
                      <a:pt x="356230" y="72191"/>
                      <a:pt x="355935" y="72486"/>
                      <a:pt x="355935" y="72781"/>
                    </a:cubicBezTo>
                    <a:lnTo>
                      <a:pt x="355935" y="114778"/>
                    </a:lnTo>
                    <a:cubicBezTo>
                      <a:pt x="355935" y="126678"/>
                      <a:pt x="365688" y="136415"/>
                      <a:pt x="377608" y="136415"/>
                    </a:cubicBezTo>
                    <a:lnTo>
                      <a:pt x="378298" y="136415"/>
                    </a:lnTo>
                    <a:lnTo>
                      <a:pt x="378298" y="72191"/>
                    </a:lnTo>
                    <a:close/>
                    <a:moveTo>
                      <a:pt x="210451" y="61659"/>
                    </a:moveTo>
                    <a:cubicBezTo>
                      <a:pt x="209565" y="61659"/>
                      <a:pt x="208875" y="62347"/>
                      <a:pt x="208875" y="63134"/>
                    </a:cubicBezTo>
                    <a:lnTo>
                      <a:pt x="208875" y="167892"/>
                    </a:lnTo>
                    <a:lnTo>
                      <a:pt x="228663" y="167892"/>
                    </a:lnTo>
                    <a:cubicBezTo>
                      <a:pt x="228762" y="167892"/>
                      <a:pt x="228959" y="167892"/>
                      <a:pt x="229156" y="167695"/>
                    </a:cubicBezTo>
                    <a:cubicBezTo>
                      <a:pt x="229352" y="167400"/>
                      <a:pt x="229254" y="167204"/>
                      <a:pt x="229254" y="167105"/>
                    </a:cubicBezTo>
                    <a:lnTo>
                      <a:pt x="211927" y="62938"/>
                    </a:lnTo>
                    <a:cubicBezTo>
                      <a:pt x="211829" y="62151"/>
                      <a:pt x="211140" y="61659"/>
                      <a:pt x="210451" y="61659"/>
                    </a:cubicBezTo>
                    <a:close/>
                    <a:moveTo>
                      <a:pt x="210352" y="41986"/>
                    </a:moveTo>
                    <a:cubicBezTo>
                      <a:pt x="220788" y="41986"/>
                      <a:pt x="229648" y="49462"/>
                      <a:pt x="231321" y="59692"/>
                    </a:cubicBezTo>
                    <a:lnTo>
                      <a:pt x="248747" y="163859"/>
                    </a:lnTo>
                    <a:cubicBezTo>
                      <a:pt x="249731" y="169761"/>
                      <a:pt x="248057" y="175761"/>
                      <a:pt x="244120" y="180384"/>
                    </a:cubicBezTo>
                    <a:cubicBezTo>
                      <a:pt x="240280" y="184909"/>
                      <a:pt x="234669" y="187565"/>
                      <a:pt x="228663" y="187565"/>
                    </a:cubicBezTo>
                    <a:lnTo>
                      <a:pt x="208875" y="187565"/>
                    </a:lnTo>
                    <a:lnTo>
                      <a:pt x="208875" y="230157"/>
                    </a:lnTo>
                    <a:cubicBezTo>
                      <a:pt x="208875" y="235665"/>
                      <a:pt x="204445" y="239993"/>
                      <a:pt x="199031" y="239993"/>
                    </a:cubicBezTo>
                    <a:cubicBezTo>
                      <a:pt x="193616" y="239993"/>
                      <a:pt x="189186" y="235665"/>
                      <a:pt x="189186" y="230157"/>
                    </a:cubicBezTo>
                    <a:lnTo>
                      <a:pt x="189186" y="63134"/>
                    </a:lnTo>
                    <a:cubicBezTo>
                      <a:pt x="189186" y="51527"/>
                      <a:pt x="198735" y="41986"/>
                      <a:pt x="210352" y="41986"/>
                    </a:cubicBezTo>
                    <a:close/>
                    <a:moveTo>
                      <a:pt x="93897" y="41986"/>
                    </a:moveTo>
                    <a:cubicBezTo>
                      <a:pt x="99415" y="41986"/>
                      <a:pt x="103751" y="46412"/>
                      <a:pt x="103751" y="51822"/>
                    </a:cubicBezTo>
                    <a:lnTo>
                      <a:pt x="103751" y="94414"/>
                    </a:lnTo>
                    <a:lnTo>
                      <a:pt x="115576" y="94414"/>
                    </a:lnTo>
                    <a:lnTo>
                      <a:pt x="115576" y="51822"/>
                    </a:lnTo>
                    <a:cubicBezTo>
                      <a:pt x="115576" y="46412"/>
                      <a:pt x="120010" y="41986"/>
                      <a:pt x="125430" y="41986"/>
                    </a:cubicBezTo>
                    <a:cubicBezTo>
                      <a:pt x="130948" y="41986"/>
                      <a:pt x="135283" y="46412"/>
                      <a:pt x="135283" y="51822"/>
                    </a:cubicBezTo>
                    <a:lnTo>
                      <a:pt x="135283" y="94414"/>
                    </a:lnTo>
                    <a:lnTo>
                      <a:pt x="147108" y="94414"/>
                    </a:lnTo>
                    <a:lnTo>
                      <a:pt x="147108" y="51822"/>
                    </a:lnTo>
                    <a:cubicBezTo>
                      <a:pt x="147108" y="46412"/>
                      <a:pt x="151542" y="41986"/>
                      <a:pt x="156962" y="41986"/>
                    </a:cubicBezTo>
                    <a:cubicBezTo>
                      <a:pt x="162480" y="41986"/>
                      <a:pt x="166816" y="46412"/>
                      <a:pt x="166816" y="51822"/>
                    </a:cubicBezTo>
                    <a:lnTo>
                      <a:pt x="166816" y="114776"/>
                    </a:lnTo>
                    <a:cubicBezTo>
                      <a:pt x="166816" y="131793"/>
                      <a:pt x="153020" y="145563"/>
                      <a:pt x="135973" y="145563"/>
                    </a:cubicBezTo>
                    <a:lnTo>
                      <a:pt x="135283" y="145563"/>
                    </a:lnTo>
                    <a:lnTo>
                      <a:pt x="135283" y="230157"/>
                    </a:lnTo>
                    <a:cubicBezTo>
                      <a:pt x="135283" y="235665"/>
                      <a:pt x="130948" y="239993"/>
                      <a:pt x="125430" y="239993"/>
                    </a:cubicBezTo>
                    <a:cubicBezTo>
                      <a:pt x="120010" y="239993"/>
                      <a:pt x="115576" y="235665"/>
                      <a:pt x="115576" y="230157"/>
                    </a:cubicBezTo>
                    <a:lnTo>
                      <a:pt x="115576" y="145563"/>
                    </a:lnTo>
                    <a:lnTo>
                      <a:pt x="114984" y="145563"/>
                    </a:lnTo>
                    <a:cubicBezTo>
                      <a:pt x="97937" y="145563"/>
                      <a:pt x="84043" y="131793"/>
                      <a:pt x="84043" y="114776"/>
                    </a:cubicBezTo>
                    <a:lnTo>
                      <a:pt x="84043" y="51822"/>
                    </a:lnTo>
                    <a:cubicBezTo>
                      <a:pt x="84043" y="46412"/>
                      <a:pt x="88477" y="41986"/>
                      <a:pt x="93897" y="41986"/>
                    </a:cubicBezTo>
                    <a:close/>
                    <a:moveTo>
                      <a:pt x="30835" y="19670"/>
                    </a:moveTo>
                    <a:cubicBezTo>
                      <a:pt x="24727" y="19670"/>
                      <a:pt x="19703" y="24686"/>
                      <a:pt x="19703" y="30883"/>
                    </a:cubicBezTo>
                    <a:lnTo>
                      <a:pt x="19703" y="262307"/>
                    </a:lnTo>
                    <a:lnTo>
                      <a:pt x="51917" y="262307"/>
                    </a:lnTo>
                    <a:cubicBezTo>
                      <a:pt x="57336" y="262307"/>
                      <a:pt x="61769" y="266733"/>
                      <a:pt x="61769" y="272142"/>
                    </a:cubicBezTo>
                    <a:cubicBezTo>
                      <a:pt x="61769" y="277552"/>
                      <a:pt x="57336" y="281977"/>
                      <a:pt x="51917" y="281977"/>
                    </a:cubicBezTo>
                    <a:lnTo>
                      <a:pt x="19703" y="281977"/>
                    </a:lnTo>
                    <a:lnTo>
                      <a:pt x="19703" y="293091"/>
                    </a:lnTo>
                    <a:cubicBezTo>
                      <a:pt x="19703" y="299288"/>
                      <a:pt x="24727" y="304304"/>
                      <a:pt x="30835" y="304304"/>
                    </a:cubicBezTo>
                    <a:lnTo>
                      <a:pt x="63838" y="304304"/>
                    </a:lnTo>
                    <a:cubicBezTo>
                      <a:pt x="68566" y="274601"/>
                      <a:pt x="94377" y="251783"/>
                      <a:pt x="125410" y="251783"/>
                    </a:cubicBezTo>
                    <a:cubicBezTo>
                      <a:pt x="156540" y="251783"/>
                      <a:pt x="182351" y="274601"/>
                      <a:pt x="187080" y="304304"/>
                    </a:cubicBezTo>
                    <a:lnTo>
                      <a:pt x="442135" y="304304"/>
                    </a:lnTo>
                    <a:cubicBezTo>
                      <a:pt x="446864" y="274601"/>
                      <a:pt x="472675" y="251783"/>
                      <a:pt x="503707" y="251783"/>
                    </a:cubicBezTo>
                    <a:cubicBezTo>
                      <a:pt x="534838" y="251783"/>
                      <a:pt x="560649" y="274601"/>
                      <a:pt x="565378" y="304304"/>
                    </a:cubicBezTo>
                    <a:lnTo>
                      <a:pt x="577298" y="304304"/>
                    </a:lnTo>
                    <a:cubicBezTo>
                      <a:pt x="583406" y="304304"/>
                      <a:pt x="588430" y="299288"/>
                      <a:pt x="588430" y="293091"/>
                    </a:cubicBezTo>
                    <a:lnTo>
                      <a:pt x="588430" y="281977"/>
                    </a:lnTo>
                    <a:lnTo>
                      <a:pt x="577298" y="281977"/>
                    </a:lnTo>
                    <a:cubicBezTo>
                      <a:pt x="571880" y="281977"/>
                      <a:pt x="567446" y="277552"/>
                      <a:pt x="567446" y="272142"/>
                    </a:cubicBezTo>
                    <a:cubicBezTo>
                      <a:pt x="567446" y="266733"/>
                      <a:pt x="571880" y="262307"/>
                      <a:pt x="577298" y="262307"/>
                    </a:cubicBezTo>
                    <a:lnTo>
                      <a:pt x="588430" y="262307"/>
                    </a:lnTo>
                    <a:lnTo>
                      <a:pt x="588430" y="239981"/>
                    </a:lnTo>
                    <a:lnTo>
                      <a:pt x="556314" y="239981"/>
                    </a:lnTo>
                    <a:cubicBezTo>
                      <a:pt x="550797" y="239981"/>
                      <a:pt x="546463" y="235653"/>
                      <a:pt x="546463" y="230146"/>
                    </a:cubicBezTo>
                    <a:lnTo>
                      <a:pt x="546463" y="210475"/>
                    </a:lnTo>
                    <a:cubicBezTo>
                      <a:pt x="546463" y="199853"/>
                      <a:pt x="552078" y="189723"/>
                      <a:pt x="561240" y="184215"/>
                    </a:cubicBezTo>
                    <a:lnTo>
                      <a:pt x="562816" y="183231"/>
                    </a:lnTo>
                    <a:lnTo>
                      <a:pt x="501638" y="156086"/>
                    </a:lnTo>
                    <a:lnTo>
                      <a:pt x="377608" y="156086"/>
                    </a:lnTo>
                    <a:cubicBezTo>
                      <a:pt x="354851" y="156086"/>
                      <a:pt x="336232" y="137596"/>
                      <a:pt x="336232" y="114778"/>
                    </a:cubicBezTo>
                    <a:lnTo>
                      <a:pt x="336232" y="72781"/>
                    </a:lnTo>
                    <a:cubicBezTo>
                      <a:pt x="336232" y="61569"/>
                      <a:pt x="345394" y="52520"/>
                      <a:pt x="356624" y="52520"/>
                    </a:cubicBezTo>
                    <a:lnTo>
                      <a:pt x="449524" y="52520"/>
                    </a:lnTo>
                    <a:lnTo>
                      <a:pt x="440165" y="32260"/>
                    </a:lnTo>
                    <a:cubicBezTo>
                      <a:pt x="436717" y="24686"/>
                      <a:pt x="428934" y="19670"/>
                      <a:pt x="420560" y="19670"/>
                    </a:cubicBezTo>
                    <a:close/>
                    <a:moveTo>
                      <a:pt x="30835" y="0"/>
                    </a:moveTo>
                    <a:lnTo>
                      <a:pt x="420560" y="0"/>
                    </a:lnTo>
                    <a:cubicBezTo>
                      <a:pt x="436618" y="0"/>
                      <a:pt x="451396" y="9442"/>
                      <a:pt x="458095" y="23998"/>
                    </a:cubicBezTo>
                    <a:lnTo>
                      <a:pt x="511096" y="138776"/>
                    </a:lnTo>
                    <a:lnTo>
                      <a:pt x="583603" y="170937"/>
                    </a:lnTo>
                    <a:cubicBezTo>
                      <a:pt x="598479" y="177527"/>
                      <a:pt x="608133" y="192378"/>
                      <a:pt x="608133" y="208705"/>
                    </a:cubicBezTo>
                    <a:lnTo>
                      <a:pt x="608133" y="293091"/>
                    </a:lnTo>
                    <a:cubicBezTo>
                      <a:pt x="608133" y="310106"/>
                      <a:pt x="594341" y="323974"/>
                      <a:pt x="577298" y="323974"/>
                    </a:cubicBezTo>
                    <a:lnTo>
                      <a:pt x="565378" y="323974"/>
                    </a:lnTo>
                    <a:cubicBezTo>
                      <a:pt x="560649" y="353677"/>
                      <a:pt x="534838" y="376396"/>
                      <a:pt x="503707" y="376396"/>
                    </a:cubicBezTo>
                    <a:cubicBezTo>
                      <a:pt x="472675" y="376396"/>
                      <a:pt x="446864" y="353677"/>
                      <a:pt x="442135" y="323974"/>
                    </a:cubicBezTo>
                    <a:lnTo>
                      <a:pt x="187080" y="323974"/>
                    </a:lnTo>
                    <a:cubicBezTo>
                      <a:pt x="182351" y="353677"/>
                      <a:pt x="156540" y="376396"/>
                      <a:pt x="125410" y="376396"/>
                    </a:cubicBezTo>
                    <a:cubicBezTo>
                      <a:pt x="94377" y="376396"/>
                      <a:pt x="68566" y="353677"/>
                      <a:pt x="63838" y="323974"/>
                    </a:cubicBezTo>
                    <a:lnTo>
                      <a:pt x="30835" y="323974"/>
                    </a:lnTo>
                    <a:cubicBezTo>
                      <a:pt x="13891" y="323974"/>
                      <a:pt x="0" y="310106"/>
                      <a:pt x="0" y="293091"/>
                    </a:cubicBezTo>
                    <a:lnTo>
                      <a:pt x="0" y="30883"/>
                    </a:lnTo>
                    <a:cubicBezTo>
                      <a:pt x="0" y="13868"/>
                      <a:pt x="13891" y="0"/>
                      <a:pt x="30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ïṧḷïḓê-文本框 18">
              <a:extLst>
                <a:ext uri="{FF2B5EF4-FFF2-40B4-BE49-F238E27FC236}">
                  <a16:creationId xmlns:a16="http://schemas.microsoft.com/office/drawing/2014/main" id="{3E9575D9-82BB-4C21-9497-6A99825409D8}"/>
                </a:ext>
              </a:extLst>
            </p:cNvPr>
            <p:cNvSpPr txBox="1"/>
            <p:nvPr/>
          </p:nvSpPr>
          <p:spPr>
            <a:xfrm>
              <a:off x="754286" y="3520440"/>
              <a:ext cx="1819491" cy="575047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lvl="0" algn="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新增两个列表，分别用来存储城市及其拼音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BB40528-D178-4814-9488-15D9C4B9DA71}"/>
              </a:ext>
            </a:extLst>
          </p:cNvPr>
          <p:cNvGrpSpPr/>
          <p:nvPr/>
        </p:nvGrpSpPr>
        <p:grpSpPr>
          <a:xfrm>
            <a:off x="4644008" y="1851670"/>
            <a:ext cx="3892416" cy="1620181"/>
            <a:chOff x="4544997" y="2463738"/>
            <a:chExt cx="3892416" cy="1620181"/>
          </a:xfrm>
        </p:grpSpPr>
        <p:sp>
          <p:nvSpPr>
            <p:cNvPr id="5" name="ïṧḷïḓê-Freeform 4">
              <a:extLst>
                <a:ext uri="{FF2B5EF4-FFF2-40B4-BE49-F238E27FC236}">
                  <a16:creationId xmlns:a16="http://schemas.microsoft.com/office/drawing/2014/main" id="{82C90B55-36AE-4255-886B-95F12646DFD9}"/>
                </a:ext>
              </a:extLst>
            </p:cNvPr>
            <p:cNvSpPr/>
            <p:nvPr/>
          </p:nvSpPr>
          <p:spPr>
            <a:xfrm>
              <a:off x="4544997" y="2463738"/>
              <a:ext cx="1431159" cy="1620180"/>
            </a:xfrm>
            <a:custGeom>
              <a:avLst/>
              <a:gdLst>
                <a:gd name="connsiteX0" fmla="*/ 828092 w 1908212"/>
                <a:gd name="connsiteY0" fmla="*/ 0 h 2160240"/>
                <a:gd name="connsiteX1" fmla="*/ 1908212 w 1908212"/>
                <a:gd name="connsiteY1" fmla="*/ 1080120 h 2160240"/>
                <a:gd name="connsiteX2" fmla="*/ 828092 w 1908212"/>
                <a:gd name="connsiteY2" fmla="*/ 2160240 h 2160240"/>
                <a:gd name="connsiteX3" fmla="*/ 64332 w 1908212"/>
                <a:gd name="connsiteY3" fmla="*/ 1843880 h 2160240"/>
                <a:gd name="connsiteX4" fmla="*/ 0 w 1908212"/>
                <a:gd name="connsiteY4" fmla="*/ 1773098 h 2160240"/>
                <a:gd name="connsiteX5" fmla="*/ 5381 w 1908212"/>
                <a:gd name="connsiteY5" fmla="*/ 1767177 h 2160240"/>
                <a:gd name="connsiteX6" fmla="*/ 252028 w 1908212"/>
                <a:gd name="connsiteY6" fmla="*/ 1080120 h 2160240"/>
                <a:gd name="connsiteX7" fmla="*/ 5381 w 1908212"/>
                <a:gd name="connsiteY7" fmla="*/ 393063 h 2160240"/>
                <a:gd name="connsiteX8" fmla="*/ 0 w 1908212"/>
                <a:gd name="connsiteY8" fmla="*/ 387143 h 2160240"/>
                <a:gd name="connsiteX9" fmla="*/ 64332 w 1908212"/>
                <a:gd name="connsiteY9" fmla="*/ 316360 h 2160240"/>
                <a:gd name="connsiteX10" fmla="*/ 828092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828092" y="0"/>
                  </a:moveTo>
                  <a:cubicBezTo>
                    <a:pt x="1424626" y="0"/>
                    <a:pt x="1908212" y="483586"/>
                    <a:pt x="1908212" y="1080120"/>
                  </a:cubicBezTo>
                  <a:cubicBezTo>
                    <a:pt x="1908212" y="1676654"/>
                    <a:pt x="1424626" y="2160240"/>
                    <a:pt x="828092" y="2160240"/>
                  </a:cubicBezTo>
                  <a:cubicBezTo>
                    <a:pt x="529825" y="2160240"/>
                    <a:pt x="259795" y="2039344"/>
                    <a:pt x="64332" y="1843880"/>
                  </a:cubicBezTo>
                  <a:lnTo>
                    <a:pt x="0" y="1773098"/>
                  </a:lnTo>
                  <a:lnTo>
                    <a:pt x="5381" y="1767177"/>
                  </a:lnTo>
                  <a:cubicBezTo>
                    <a:pt x="159467" y="1580469"/>
                    <a:pt x="252028" y="1341104"/>
                    <a:pt x="252028" y="1080120"/>
                  </a:cubicBezTo>
                  <a:cubicBezTo>
                    <a:pt x="252028" y="819137"/>
                    <a:pt x="159467" y="579772"/>
                    <a:pt x="5381" y="393063"/>
                  </a:cubicBezTo>
                  <a:lnTo>
                    <a:pt x="0" y="387143"/>
                  </a:lnTo>
                  <a:lnTo>
                    <a:pt x="64332" y="316360"/>
                  </a:lnTo>
                  <a:cubicBezTo>
                    <a:pt x="259795" y="120897"/>
                    <a:pt x="529825" y="0"/>
                    <a:pt x="828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US" altLang="zh-CN" dirty="0"/>
                <a:t>Month</a:t>
              </a:r>
              <a:endParaRPr lang="zh-CN" altLang="en-US" dirty="0"/>
            </a:p>
          </p:txBody>
        </p:sp>
        <p:cxnSp>
          <p:nvCxnSpPr>
            <p:cNvPr id="10" name="ïṧḷïḓê-Straight Connector 9">
              <a:extLst>
                <a:ext uri="{FF2B5EF4-FFF2-40B4-BE49-F238E27FC236}">
                  <a16:creationId xmlns:a16="http://schemas.microsoft.com/office/drawing/2014/main" id="{731C377C-30FC-4DF2-90BF-75FAF284C6BE}"/>
                </a:ext>
              </a:extLst>
            </p:cNvPr>
            <p:cNvCxnSpPr/>
            <p:nvPr/>
          </p:nvCxnSpPr>
          <p:spPr>
            <a:xfrm flipH="1">
              <a:off x="6304936" y="3420394"/>
              <a:ext cx="2042672" cy="0"/>
            </a:xfrm>
            <a:prstGeom prst="line">
              <a:avLst/>
            </a:prstGeom>
            <a:ln w="635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ïṧḷïḓê-文本框 30">
              <a:extLst>
                <a:ext uri="{FF2B5EF4-FFF2-40B4-BE49-F238E27FC236}">
                  <a16:creationId xmlns:a16="http://schemas.microsoft.com/office/drawing/2014/main" id="{CE060F50-F4DF-4B7A-857F-7B5B2DC196BB}"/>
                </a:ext>
              </a:extLst>
            </p:cNvPr>
            <p:cNvSpPr txBox="1"/>
            <p:nvPr/>
          </p:nvSpPr>
          <p:spPr>
            <a:xfrm>
              <a:off x="7349948" y="3038077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r"/>
              <a:r>
                <a:rPr lang="zh-CN" altLang="en-US" sz="1600" b="1" dirty="0">
                  <a:solidFill>
                    <a:schemeClr val="accent2"/>
                  </a:solidFill>
                </a:rPr>
                <a:t>更新月份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DCE3626-7E35-43AD-B4F2-54FCD7E87602}"/>
                </a:ext>
              </a:extLst>
            </p:cNvPr>
            <p:cNvGrpSpPr/>
            <p:nvPr/>
          </p:nvGrpSpPr>
          <p:grpSpPr>
            <a:xfrm>
              <a:off x="5718102" y="3027215"/>
              <a:ext cx="493226" cy="493226"/>
              <a:chOff x="8544273" y="2820469"/>
              <a:chExt cx="619662" cy="619662"/>
            </a:xfrm>
          </p:grpSpPr>
          <p:sp>
            <p:nvSpPr>
              <p:cNvPr id="17" name="ïṧḷïḓê-Oval 16">
                <a:extLst>
                  <a:ext uri="{FF2B5EF4-FFF2-40B4-BE49-F238E27FC236}">
                    <a16:creationId xmlns:a16="http://schemas.microsoft.com/office/drawing/2014/main" id="{90F4919B-7740-48D4-877D-C43A1279C942}"/>
                  </a:ext>
                </a:extLst>
              </p:cNvPr>
              <p:cNvSpPr/>
              <p:nvPr/>
            </p:nvSpPr>
            <p:spPr>
              <a:xfrm>
                <a:off x="8544273" y="2820469"/>
                <a:ext cx="619662" cy="619662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ṧḷïḓê-Freeform 17">
                <a:extLst>
                  <a:ext uri="{FF2B5EF4-FFF2-40B4-BE49-F238E27FC236}">
                    <a16:creationId xmlns:a16="http://schemas.microsoft.com/office/drawing/2014/main" id="{2F7B5B16-DB73-4E34-8AA6-33B371BC5647}"/>
                  </a:ext>
                </a:extLst>
              </p:cNvPr>
              <p:cNvSpPr/>
              <p:nvPr/>
            </p:nvSpPr>
            <p:spPr>
              <a:xfrm>
                <a:off x="8661024" y="2946163"/>
                <a:ext cx="386158" cy="368276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ïṧḷïḓê-文本框 32">
              <a:extLst>
                <a:ext uri="{FF2B5EF4-FFF2-40B4-BE49-F238E27FC236}">
                  <a16:creationId xmlns:a16="http://schemas.microsoft.com/office/drawing/2014/main" id="{0224614F-44E9-4CC5-B681-04BAD945E2C6}"/>
                </a:ext>
              </a:extLst>
            </p:cNvPr>
            <p:cNvSpPr txBox="1"/>
            <p:nvPr/>
          </p:nvSpPr>
          <p:spPr>
            <a:xfrm>
              <a:off x="5976157" y="3520441"/>
              <a:ext cx="2461256" cy="56347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 lvl="0" algn="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使用</a:t>
              </a:r>
              <a:r>
                <a:rPr lang="en-US" altLang="zh-CN" sz="1050" dirty="0" err="1">
                  <a:solidFill>
                    <a:schemeClr val="dk1">
                      <a:lumMod val="100000"/>
                    </a:schemeClr>
                  </a:solidFill>
                </a:rPr>
                <a:t>qdatetime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，确定当前时间</a:t>
              </a:r>
              <a:r>
                <a:rPr lang="en-US" altLang="zh-CN" sz="1050" dirty="0" err="1">
                  <a:solidFill>
                    <a:schemeClr val="dk1">
                      <a:lumMod val="100000"/>
                    </a:schemeClr>
                  </a:solidFill>
                </a:rPr>
                <a:t>currentDatetime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，并倒序存入前</a:t>
              </a: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</a:rPr>
                <a:t>10</a:t>
              </a: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个月</a:t>
              </a:r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7A7C139-0F2A-479E-B5AC-126099CB7625}"/>
              </a:ext>
            </a:extLst>
          </p:cNvPr>
          <p:cNvSpPr txBox="1">
            <a:spLocks/>
          </p:cNvSpPr>
          <p:nvPr/>
        </p:nvSpPr>
        <p:spPr>
          <a:xfrm>
            <a:off x="611559" y="175643"/>
            <a:ext cx="3528393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实验内容：：增加城市，更新月份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716FC3-1310-44DE-A8D1-8011338EDF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754" y="3711869"/>
            <a:ext cx="7422492" cy="107791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5438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0" y="3066542"/>
            <a:ext cx="9144000" cy="2076959"/>
            <a:chOff x="0" y="3066542"/>
            <a:chExt cx="9144000" cy="2076959"/>
          </a:xfrm>
        </p:grpSpPr>
        <p:sp>
          <p:nvSpPr>
            <p:cNvPr id="4" name="Freeform: Shape 4"/>
            <p:cNvSpPr/>
            <p:nvPr/>
          </p:nvSpPr>
          <p:spPr>
            <a:xfrm>
              <a:off x="0" y="3066542"/>
              <a:ext cx="9144000" cy="2076959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" fmla="*/ 0 w 6216319"/>
                <a:gd name="connsiteY0" fmla="*/ 9364 h 1311568"/>
                <a:gd name="connsiteX1" fmla="*/ 339865 w 6216319"/>
                <a:gd name="connsiteY1" fmla="*/ 0 h 1311568"/>
                <a:gd name="connsiteX2" fmla="*/ 6216319 w 6216319"/>
                <a:gd name="connsiteY2" fmla="*/ 9364 h 1311568"/>
                <a:gd name="connsiteX3" fmla="*/ 6216319 w 6216319"/>
                <a:gd name="connsiteY3" fmla="*/ 1311568 h 1311568"/>
                <a:gd name="connsiteX4" fmla="*/ 0 w 6216319"/>
                <a:gd name="connsiteY4" fmla="*/ 1311568 h 1311568"/>
                <a:gd name="connsiteX5" fmla="*/ 0 w 6216319"/>
                <a:gd name="connsiteY5" fmla="*/ 9364 h 1311568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47249 h 1349453"/>
                <a:gd name="connsiteX1" fmla="*/ 339865 w 6216319"/>
                <a:gd name="connsiteY1" fmla="*/ 232094 h 1349453"/>
                <a:gd name="connsiteX2" fmla="*/ 2273862 w 6216319"/>
                <a:gd name="connsiteY2" fmla="*/ 280646 h 1349453"/>
                <a:gd name="connsiteX3" fmla="*/ 6216319 w 6216319"/>
                <a:gd name="connsiteY3" fmla="*/ 47249 h 1349453"/>
                <a:gd name="connsiteX4" fmla="*/ 6216319 w 6216319"/>
                <a:gd name="connsiteY4" fmla="*/ 1349453 h 1349453"/>
                <a:gd name="connsiteX5" fmla="*/ 0 w 6216319"/>
                <a:gd name="connsiteY5" fmla="*/ 1349453 h 1349453"/>
                <a:gd name="connsiteX6" fmla="*/ 0 w 6216319"/>
                <a:gd name="connsiteY6" fmla="*/ 47249 h 1349453"/>
                <a:gd name="connsiteX0" fmla="*/ 0 w 6216319"/>
                <a:gd name="connsiteY0" fmla="*/ 30623 h 1332827"/>
                <a:gd name="connsiteX1" fmla="*/ 339865 w 6216319"/>
                <a:gd name="connsiteY1" fmla="*/ 215468 h 1332827"/>
                <a:gd name="connsiteX2" fmla="*/ 2265770 w 6216319"/>
                <a:gd name="connsiteY2" fmla="*/ 539150 h 1332827"/>
                <a:gd name="connsiteX3" fmla="*/ 6216319 w 6216319"/>
                <a:gd name="connsiteY3" fmla="*/ 30623 h 1332827"/>
                <a:gd name="connsiteX4" fmla="*/ 6216319 w 6216319"/>
                <a:gd name="connsiteY4" fmla="*/ 1332827 h 1332827"/>
                <a:gd name="connsiteX5" fmla="*/ 0 w 6216319"/>
                <a:gd name="connsiteY5" fmla="*/ 1332827 h 1332827"/>
                <a:gd name="connsiteX6" fmla="*/ 0 w 6216319"/>
                <a:gd name="connsiteY6" fmla="*/ 30623 h 1332827"/>
                <a:gd name="connsiteX0" fmla="*/ 0 w 6216319"/>
                <a:gd name="connsiteY0" fmla="*/ 31024 h 1333228"/>
                <a:gd name="connsiteX1" fmla="*/ 339865 w 6216319"/>
                <a:gd name="connsiteY1" fmla="*/ 215869 h 1333228"/>
                <a:gd name="connsiteX2" fmla="*/ 2265770 w 6216319"/>
                <a:gd name="connsiteY2" fmla="*/ 539551 h 1333228"/>
                <a:gd name="connsiteX3" fmla="*/ 3269182 w 6216319"/>
                <a:gd name="connsiteY3" fmla="*/ 418171 h 1333228"/>
                <a:gd name="connsiteX4" fmla="*/ 6216319 w 6216319"/>
                <a:gd name="connsiteY4" fmla="*/ 31024 h 1333228"/>
                <a:gd name="connsiteX5" fmla="*/ 6216319 w 6216319"/>
                <a:gd name="connsiteY5" fmla="*/ 1333228 h 1333228"/>
                <a:gd name="connsiteX6" fmla="*/ 0 w 6216319"/>
                <a:gd name="connsiteY6" fmla="*/ 1333228 h 1333228"/>
                <a:gd name="connsiteX7" fmla="*/ 0 w 6216319"/>
                <a:gd name="connsiteY7" fmla="*/ 31024 h 1333228"/>
                <a:gd name="connsiteX0" fmla="*/ 0 w 6216319"/>
                <a:gd name="connsiteY0" fmla="*/ 26175 h 1328379"/>
                <a:gd name="connsiteX1" fmla="*/ 339865 w 6216319"/>
                <a:gd name="connsiteY1" fmla="*/ 211020 h 1328379"/>
                <a:gd name="connsiteX2" fmla="*/ 2265770 w 6216319"/>
                <a:gd name="connsiteY2" fmla="*/ 534702 h 1328379"/>
                <a:gd name="connsiteX3" fmla="*/ 3244906 w 6216319"/>
                <a:gd name="connsiteY3" fmla="*/ 518518 h 1328379"/>
                <a:gd name="connsiteX4" fmla="*/ 6216319 w 6216319"/>
                <a:gd name="connsiteY4" fmla="*/ 26175 h 1328379"/>
                <a:gd name="connsiteX5" fmla="*/ 6216319 w 6216319"/>
                <a:gd name="connsiteY5" fmla="*/ 1328379 h 1328379"/>
                <a:gd name="connsiteX6" fmla="*/ 0 w 6216319"/>
                <a:gd name="connsiteY6" fmla="*/ 1328379 h 1328379"/>
                <a:gd name="connsiteX7" fmla="*/ 0 w 6216319"/>
                <a:gd name="connsiteY7" fmla="*/ 26175 h 1328379"/>
                <a:gd name="connsiteX0" fmla="*/ 0 w 6216319"/>
                <a:gd name="connsiteY0" fmla="*/ 63128 h 1365332"/>
                <a:gd name="connsiteX1" fmla="*/ 339865 w 6216319"/>
                <a:gd name="connsiteY1" fmla="*/ 247973 h 1365332"/>
                <a:gd name="connsiteX2" fmla="*/ 2265770 w 6216319"/>
                <a:gd name="connsiteY2" fmla="*/ 571655 h 1365332"/>
                <a:gd name="connsiteX3" fmla="*/ 3244906 w 6216319"/>
                <a:gd name="connsiteY3" fmla="*/ 555471 h 1365332"/>
                <a:gd name="connsiteX4" fmla="*/ 4725749 w 6216319"/>
                <a:gd name="connsiteY4" fmla="*/ 239882 h 1365332"/>
                <a:gd name="connsiteX5" fmla="*/ 6216319 w 6216319"/>
                <a:gd name="connsiteY5" fmla="*/ 63128 h 1365332"/>
                <a:gd name="connsiteX6" fmla="*/ 6216319 w 6216319"/>
                <a:gd name="connsiteY6" fmla="*/ 1365332 h 1365332"/>
                <a:gd name="connsiteX7" fmla="*/ 0 w 6216319"/>
                <a:gd name="connsiteY7" fmla="*/ 1365332 h 1365332"/>
                <a:gd name="connsiteX8" fmla="*/ 0 w 6216319"/>
                <a:gd name="connsiteY8" fmla="*/ 63128 h 1365332"/>
                <a:gd name="connsiteX0" fmla="*/ 0 w 6216319"/>
                <a:gd name="connsiteY0" fmla="*/ 20810 h 1323014"/>
                <a:gd name="connsiteX1" fmla="*/ 339865 w 6216319"/>
                <a:gd name="connsiteY1" fmla="*/ 205655 h 1323014"/>
                <a:gd name="connsiteX2" fmla="*/ 2265770 w 6216319"/>
                <a:gd name="connsiteY2" fmla="*/ 529337 h 1323014"/>
                <a:gd name="connsiteX3" fmla="*/ 3244906 w 6216319"/>
                <a:gd name="connsiteY3" fmla="*/ 513153 h 1323014"/>
                <a:gd name="connsiteX4" fmla="*/ 4628644 w 6216319"/>
                <a:gd name="connsiteY4" fmla="*/ 1055320 h 1323014"/>
                <a:gd name="connsiteX5" fmla="*/ 6216319 w 6216319"/>
                <a:gd name="connsiteY5" fmla="*/ 20810 h 1323014"/>
                <a:gd name="connsiteX6" fmla="*/ 6216319 w 6216319"/>
                <a:gd name="connsiteY6" fmla="*/ 1323014 h 1323014"/>
                <a:gd name="connsiteX7" fmla="*/ 0 w 6216319"/>
                <a:gd name="connsiteY7" fmla="*/ 1323014 h 1323014"/>
                <a:gd name="connsiteX8" fmla="*/ 0 w 6216319"/>
                <a:gd name="connsiteY8" fmla="*/ 20810 h 1323014"/>
                <a:gd name="connsiteX0" fmla="*/ 0 w 6216319"/>
                <a:gd name="connsiteY0" fmla="*/ 32243 h 1334447"/>
                <a:gd name="connsiteX1" fmla="*/ 339865 w 6216319"/>
                <a:gd name="connsiteY1" fmla="*/ 217088 h 1334447"/>
                <a:gd name="connsiteX2" fmla="*/ 2265770 w 6216319"/>
                <a:gd name="connsiteY2" fmla="*/ 540770 h 1334447"/>
                <a:gd name="connsiteX3" fmla="*/ 3244906 w 6216319"/>
                <a:gd name="connsiteY3" fmla="*/ 524586 h 1334447"/>
                <a:gd name="connsiteX4" fmla="*/ 4628644 w 6216319"/>
                <a:gd name="connsiteY4" fmla="*/ 1066753 h 1334447"/>
                <a:gd name="connsiteX5" fmla="*/ 5526860 w 6216319"/>
                <a:gd name="connsiteY5" fmla="*/ 451758 h 1334447"/>
                <a:gd name="connsiteX6" fmla="*/ 6216319 w 6216319"/>
                <a:gd name="connsiteY6" fmla="*/ 32243 h 1334447"/>
                <a:gd name="connsiteX7" fmla="*/ 6216319 w 6216319"/>
                <a:gd name="connsiteY7" fmla="*/ 1334447 h 1334447"/>
                <a:gd name="connsiteX8" fmla="*/ 0 w 6216319"/>
                <a:gd name="connsiteY8" fmla="*/ 1334447 h 1334447"/>
                <a:gd name="connsiteX9" fmla="*/ 0 w 6216319"/>
                <a:gd name="connsiteY9" fmla="*/ 32243 h 1334447"/>
                <a:gd name="connsiteX0" fmla="*/ 0 w 6216319"/>
                <a:gd name="connsiteY0" fmla="*/ 12831 h 1315035"/>
                <a:gd name="connsiteX1" fmla="*/ 339865 w 6216319"/>
                <a:gd name="connsiteY1" fmla="*/ 197676 h 1315035"/>
                <a:gd name="connsiteX2" fmla="*/ 2265770 w 6216319"/>
                <a:gd name="connsiteY2" fmla="*/ 521358 h 1315035"/>
                <a:gd name="connsiteX3" fmla="*/ 3244906 w 6216319"/>
                <a:gd name="connsiteY3" fmla="*/ 505174 h 1315035"/>
                <a:gd name="connsiteX4" fmla="*/ 4628644 w 6216319"/>
                <a:gd name="connsiteY4" fmla="*/ 1047341 h 1315035"/>
                <a:gd name="connsiteX5" fmla="*/ 5356927 w 6216319"/>
                <a:gd name="connsiteY5" fmla="*/ 1201089 h 1315035"/>
                <a:gd name="connsiteX6" fmla="*/ 6216319 w 6216319"/>
                <a:gd name="connsiteY6" fmla="*/ 12831 h 1315035"/>
                <a:gd name="connsiteX7" fmla="*/ 6216319 w 6216319"/>
                <a:gd name="connsiteY7" fmla="*/ 1315035 h 1315035"/>
                <a:gd name="connsiteX8" fmla="*/ 0 w 6216319"/>
                <a:gd name="connsiteY8" fmla="*/ 1315035 h 1315035"/>
                <a:gd name="connsiteX9" fmla="*/ 0 w 6216319"/>
                <a:gd name="connsiteY9" fmla="*/ 12831 h 1315035"/>
                <a:gd name="connsiteX0" fmla="*/ 0 w 6498499"/>
                <a:gd name="connsiteY0" fmla="*/ 0 h 1302204"/>
                <a:gd name="connsiteX1" fmla="*/ 339865 w 6498499"/>
                <a:gd name="connsiteY1" fmla="*/ 184845 h 1302204"/>
                <a:gd name="connsiteX2" fmla="*/ 2265770 w 6498499"/>
                <a:gd name="connsiteY2" fmla="*/ 508527 h 1302204"/>
                <a:gd name="connsiteX3" fmla="*/ 3244906 w 6498499"/>
                <a:gd name="connsiteY3" fmla="*/ 492343 h 1302204"/>
                <a:gd name="connsiteX4" fmla="*/ 4628644 w 6498499"/>
                <a:gd name="connsiteY4" fmla="*/ 1034510 h 1302204"/>
                <a:gd name="connsiteX5" fmla="*/ 5356927 w 6498499"/>
                <a:gd name="connsiteY5" fmla="*/ 1188258 h 1302204"/>
                <a:gd name="connsiteX6" fmla="*/ 6216319 w 6498499"/>
                <a:gd name="connsiteY6" fmla="*/ 1302204 h 1302204"/>
                <a:gd name="connsiteX7" fmla="*/ 0 w 6498499"/>
                <a:gd name="connsiteY7" fmla="*/ 1302204 h 1302204"/>
                <a:gd name="connsiteX8" fmla="*/ 0 w 649849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147589 h 1449793"/>
                <a:gd name="connsiteX1" fmla="*/ 339865 w 6216319"/>
                <a:gd name="connsiteY1" fmla="*/ 332434 h 1449793"/>
                <a:gd name="connsiteX2" fmla="*/ 2265770 w 6216319"/>
                <a:gd name="connsiteY2" fmla="*/ 656116 h 1449793"/>
                <a:gd name="connsiteX3" fmla="*/ 3244906 w 6216319"/>
                <a:gd name="connsiteY3" fmla="*/ 639932 h 1449793"/>
                <a:gd name="connsiteX4" fmla="*/ 4628644 w 6216319"/>
                <a:gd name="connsiteY4" fmla="*/ 1182099 h 1449793"/>
                <a:gd name="connsiteX5" fmla="*/ 5356927 w 6216319"/>
                <a:gd name="connsiteY5" fmla="*/ 1335847 h 1449793"/>
                <a:gd name="connsiteX6" fmla="*/ 6216319 w 6216319"/>
                <a:gd name="connsiteY6" fmla="*/ 1449793 h 1449793"/>
                <a:gd name="connsiteX7" fmla="*/ 0 w 6216319"/>
                <a:gd name="connsiteY7" fmla="*/ 1449793 h 1449793"/>
                <a:gd name="connsiteX8" fmla="*/ 0 w 6216319"/>
                <a:gd name="connsiteY8" fmla="*/ 147589 h 1449793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34944 h 1337148"/>
                <a:gd name="connsiteX1" fmla="*/ 339865 w 6216319"/>
                <a:gd name="connsiteY1" fmla="*/ 219789 h 1337148"/>
                <a:gd name="connsiteX2" fmla="*/ 2265770 w 6216319"/>
                <a:gd name="connsiteY2" fmla="*/ 543471 h 1337148"/>
                <a:gd name="connsiteX3" fmla="*/ 3244906 w 6216319"/>
                <a:gd name="connsiteY3" fmla="*/ 527287 h 1337148"/>
                <a:gd name="connsiteX4" fmla="*/ 4628644 w 6216319"/>
                <a:gd name="connsiteY4" fmla="*/ 1069454 h 1337148"/>
                <a:gd name="connsiteX5" fmla="*/ 5356927 w 6216319"/>
                <a:gd name="connsiteY5" fmla="*/ 1223202 h 1337148"/>
                <a:gd name="connsiteX6" fmla="*/ 6216319 w 6216319"/>
                <a:gd name="connsiteY6" fmla="*/ 1337148 h 1337148"/>
                <a:gd name="connsiteX7" fmla="*/ 0 w 6216319"/>
                <a:gd name="connsiteY7" fmla="*/ 1337148 h 1337148"/>
                <a:gd name="connsiteX8" fmla="*/ 0 w 6216319"/>
                <a:gd name="connsiteY8" fmla="*/ 34944 h 1337148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530 h 1302734"/>
                <a:gd name="connsiteX1" fmla="*/ 339865 w 6216319"/>
                <a:gd name="connsiteY1" fmla="*/ 185375 h 1302734"/>
                <a:gd name="connsiteX2" fmla="*/ 2265770 w 6216319"/>
                <a:gd name="connsiteY2" fmla="*/ 509057 h 1302734"/>
                <a:gd name="connsiteX3" fmla="*/ 3244906 w 6216319"/>
                <a:gd name="connsiteY3" fmla="*/ 492873 h 1302734"/>
                <a:gd name="connsiteX4" fmla="*/ 4628644 w 6216319"/>
                <a:gd name="connsiteY4" fmla="*/ 1035040 h 1302734"/>
                <a:gd name="connsiteX5" fmla="*/ 5356927 w 6216319"/>
                <a:gd name="connsiteY5" fmla="*/ 1188788 h 1302734"/>
                <a:gd name="connsiteX6" fmla="*/ 6216319 w 6216319"/>
                <a:gd name="connsiteY6" fmla="*/ 1302734 h 1302734"/>
                <a:gd name="connsiteX7" fmla="*/ 0 w 6216319"/>
                <a:gd name="connsiteY7" fmla="*/ 1302734 h 1302734"/>
                <a:gd name="connsiteX8" fmla="*/ 0 w 6216319"/>
                <a:gd name="connsiteY8" fmla="*/ 530 h 1302734"/>
                <a:gd name="connsiteX0" fmla="*/ 0 w 6216319"/>
                <a:gd name="connsiteY0" fmla="*/ 20163 h 1322367"/>
                <a:gd name="connsiteX1" fmla="*/ 2265770 w 6216319"/>
                <a:gd name="connsiteY1" fmla="*/ 528690 h 1322367"/>
                <a:gd name="connsiteX2" fmla="*/ 3244906 w 6216319"/>
                <a:gd name="connsiteY2" fmla="*/ 512506 h 1322367"/>
                <a:gd name="connsiteX3" fmla="*/ 4628644 w 6216319"/>
                <a:gd name="connsiteY3" fmla="*/ 1054673 h 1322367"/>
                <a:gd name="connsiteX4" fmla="*/ 5356927 w 6216319"/>
                <a:gd name="connsiteY4" fmla="*/ 1208421 h 1322367"/>
                <a:gd name="connsiteX5" fmla="*/ 6216319 w 6216319"/>
                <a:gd name="connsiteY5" fmla="*/ 1322367 h 1322367"/>
                <a:gd name="connsiteX6" fmla="*/ 0 w 6216319"/>
                <a:gd name="connsiteY6" fmla="*/ 1322367 h 1322367"/>
                <a:gd name="connsiteX7" fmla="*/ 0 w 6216319"/>
                <a:gd name="connsiteY7" fmla="*/ 20163 h 1322367"/>
                <a:gd name="connsiteX0" fmla="*/ 0 w 6216319"/>
                <a:gd name="connsiteY0" fmla="*/ 105646 h 1407850"/>
                <a:gd name="connsiteX1" fmla="*/ 477430 w 6216319"/>
                <a:gd name="connsiteY1" fmla="*/ 136745 h 1407850"/>
                <a:gd name="connsiteX2" fmla="*/ 2265770 w 6216319"/>
                <a:gd name="connsiteY2" fmla="*/ 614173 h 1407850"/>
                <a:gd name="connsiteX3" fmla="*/ 3244906 w 6216319"/>
                <a:gd name="connsiteY3" fmla="*/ 597989 h 1407850"/>
                <a:gd name="connsiteX4" fmla="*/ 4628644 w 6216319"/>
                <a:gd name="connsiteY4" fmla="*/ 1140156 h 1407850"/>
                <a:gd name="connsiteX5" fmla="*/ 5356927 w 6216319"/>
                <a:gd name="connsiteY5" fmla="*/ 1293904 h 1407850"/>
                <a:gd name="connsiteX6" fmla="*/ 6216319 w 6216319"/>
                <a:gd name="connsiteY6" fmla="*/ 1407850 h 1407850"/>
                <a:gd name="connsiteX7" fmla="*/ 0 w 6216319"/>
                <a:gd name="connsiteY7" fmla="*/ 1407850 h 1407850"/>
                <a:gd name="connsiteX8" fmla="*/ 0 w 6216319"/>
                <a:gd name="connsiteY8" fmla="*/ 105646 h 1407850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57561 h 1359765"/>
                <a:gd name="connsiteX1" fmla="*/ 574189 w 6216319"/>
                <a:gd name="connsiteY1" fmla="*/ 379355 h 1359765"/>
                <a:gd name="connsiteX2" fmla="*/ 2265770 w 6216319"/>
                <a:gd name="connsiteY2" fmla="*/ 566088 h 1359765"/>
                <a:gd name="connsiteX3" fmla="*/ 3244906 w 6216319"/>
                <a:gd name="connsiteY3" fmla="*/ 549904 h 1359765"/>
                <a:gd name="connsiteX4" fmla="*/ 4628644 w 6216319"/>
                <a:gd name="connsiteY4" fmla="*/ 1092071 h 1359765"/>
                <a:gd name="connsiteX5" fmla="*/ 5356927 w 6216319"/>
                <a:gd name="connsiteY5" fmla="*/ 1245819 h 1359765"/>
                <a:gd name="connsiteX6" fmla="*/ 6216319 w 6216319"/>
                <a:gd name="connsiteY6" fmla="*/ 1359765 h 1359765"/>
                <a:gd name="connsiteX7" fmla="*/ 0 w 6216319"/>
                <a:gd name="connsiteY7" fmla="*/ 1359765 h 1359765"/>
                <a:gd name="connsiteX8" fmla="*/ 0 w 6216319"/>
                <a:gd name="connsiteY8" fmla="*/ 57561 h 1359765"/>
                <a:gd name="connsiteX0" fmla="*/ 0 w 6216319"/>
                <a:gd name="connsiteY0" fmla="*/ 55201 h 1357405"/>
                <a:gd name="connsiteX1" fmla="*/ 574189 w 6216319"/>
                <a:gd name="connsiteY1" fmla="*/ 376995 h 1357405"/>
                <a:gd name="connsiteX2" fmla="*/ 2244895 w 6216319"/>
                <a:gd name="connsiteY2" fmla="*/ 570887 h 1357405"/>
                <a:gd name="connsiteX3" fmla="*/ 3244906 w 6216319"/>
                <a:gd name="connsiteY3" fmla="*/ 547544 h 1357405"/>
                <a:gd name="connsiteX4" fmla="*/ 4628644 w 6216319"/>
                <a:gd name="connsiteY4" fmla="*/ 1089711 h 1357405"/>
                <a:gd name="connsiteX5" fmla="*/ 5356927 w 6216319"/>
                <a:gd name="connsiteY5" fmla="*/ 1243459 h 1357405"/>
                <a:gd name="connsiteX6" fmla="*/ 6216319 w 6216319"/>
                <a:gd name="connsiteY6" fmla="*/ 1357405 h 1357405"/>
                <a:gd name="connsiteX7" fmla="*/ 0 w 6216319"/>
                <a:gd name="connsiteY7" fmla="*/ 1357405 h 1357405"/>
                <a:gd name="connsiteX8" fmla="*/ 0 w 6216319"/>
                <a:gd name="connsiteY8" fmla="*/ 55201 h 1357405"/>
                <a:gd name="connsiteX0" fmla="*/ 0 w 6216319"/>
                <a:gd name="connsiteY0" fmla="*/ 49067 h 1351271"/>
                <a:gd name="connsiteX1" fmla="*/ 574189 w 6216319"/>
                <a:gd name="connsiteY1" fmla="*/ 370861 h 1351271"/>
                <a:gd name="connsiteX2" fmla="*/ 1217749 w 6216319"/>
                <a:gd name="connsiteY2" fmla="*/ 1887 h 1351271"/>
                <a:gd name="connsiteX3" fmla="*/ 2244895 w 6216319"/>
                <a:gd name="connsiteY3" fmla="*/ 564753 h 1351271"/>
                <a:gd name="connsiteX4" fmla="*/ 3244906 w 6216319"/>
                <a:gd name="connsiteY4" fmla="*/ 541410 h 1351271"/>
                <a:gd name="connsiteX5" fmla="*/ 4628644 w 6216319"/>
                <a:gd name="connsiteY5" fmla="*/ 1083577 h 1351271"/>
                <a:gd name="connsiteX6" fmla="*/ 5356927 w 6216319"/>
                <a:gd name="connsiteY6" fmla="*/ 1237325 h 1351271"/>
                <a:gd name="connsiteX7" fmla="*/ 6216319 w 6216319"/>
                <a:gd name="connsiteY7" fmla="*/ 1351271 h 1351271"/>
                <a:gd name="connsiteX8" fmla="*/ 0 w 6216319"/>
                <a:gd name="connsiteY8" fmla="*/ 1351271 h 1351271"/>
                <a:gd name="connsiteX9" fmla="*/ 0 w 6216319"/>
                <a:gd name="connsiteY9" fmla="*/ 49067 h 1351271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2244895 w 6216319"/>
                <a:gd name="connsiteY3" fmla="*/ 515708 h 1302226"/>
                <a:gd name="connsiteX4" fmla="*/ 3244906 w 6216319"/>
                <a:gd name="connsiteY4" fmla="*/ 492365 h 1302226"/>
                <a:gd name="connsiteX5" fmla="*/ 4628644 w 6216319"/>
                <a:gd name="connsiteY5" fmla="*/ 1034532 h 1302226"/>
                <a:gd name="connsiteX6" fmla="*/ 5356927 w 6216319"/>
                <a:gd name="connsiteY6" fmla="*/ 1188280 h 1302226"/>
                <a:gd name="connsiteX7" fmla="*/ 6216319 w 6216319"/>
                <a:gd name="connsiteY7" fmla="*/ 1302226 h 1302226"/>
                <a:gd name="connsiteX8" fmla="*/ 0 w 6216319"/>
                <a:gd name="connsiteY8" fmla="*/ 1302226 h 1302226"/>
                <a:gd name="connsiteX9" fmla="*/ 0 w 6216319"/>
                <a:gd name="connsiteY9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04848 w 6216319"/>
                <a:gd name="connsiteY3" fmla="*/ 296453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244895 w 6216319"/>
                <a:gd name="connsiteY4" fmla="*/ 515708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244906 w 6216319"/>
                <a:gd name="connsiteY5" fmla="*/ 492365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4628644 w 6216319"/>
                <a:gd name="connsiteY6" fmla="*/ 1034532 h 1302226"/>
                <a:gd name="connsiteX7" fmla="*/ 5356927 w 6216319"/>
                <a:gd name="connsiteY7" fmla="*/ 1188280 h 1302226"/>
                <a:gd name="connsiteX8" fmla="*/ 6216319 w 6216319"/>
                <a:gd name="connsiteY8" fmla="*/ 1302226 h 1302226"/>
                <a:gd name="connsiteX9" fmla="*/ 0 w 6216319"/>
                <a:gd name="connsiteY9" fmla="*/ 1302226 h 1302226"/>
                <a:gd name="connsiteX10" fmla="*/ 0 w 6216319"/>
                <a:gd name="connsiteY10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889839 w 6216319"/>
                <a:gd name="connsiteY6" fmla="*/ 317928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48869 w 6216319"/>
                <a:gd name="connsiteY6" fmla="*/ 761757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28644 w 6216319"/>
                <a:gd name="connsiteY7" fmla="*/ 1034532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356927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6216319 w 6216319"/>
                <a:gd name="connsiteY9" fmla="*/ 1302226 h 1302226"/>
                <a:gd name="connsiteX10" fmla="*/ 0 w 6216319"/>
                <a:gd name="connsiteY10" fmla="*/ 1302226 h 1302226"/>
                <a:gd name="connsiteX11" fmla="*/ 0 w 6216319"/>
                <a:gd name="connsiteY11" fmla="*/ 22 h 1302226"/>
                <a:gd name="connsiteX0" fmla="*/ 0 w 6613304"/>
                <a:gd name="connsiteY0" fmla="*/ 22 h 1302226"/>
                <a:gd name="connsiteX1" fmla="*/ 574189 w 6613304"/>
                <a:gd name="connsiteY1" fmla="*/ 321816 h 1302226"/>
                <a:gd name="connsiteX2" fmla="*/ 1015951 w 6613304"/>
                <a:gd name="connsiteY2" fmla="*/ 346561 h 1302226"/>
                <a:gd name="connsiteX3" fmla="*/ 1732682 w 6613304"/>
                <a:gd name="connsiteY3" fmla="*/ 368038 h 1302226"/>
                <a:gd name="connsiteX4" fmla="*/ 2147475 w 6613304"/>
                <a:gd name="connsiteY4" fmla="*/ 479915 h 1302226"/>
                <a:gd name="connsiteX5" fmla="*/ 3043108 w 6613304"/>
                <a:gd name="connsiteY5" fmla="*/ 549633 h 1302226"/>
                <a:gd name="connsiteX6" fmla="*/ 3562786 w 6613304"/>
                <a:gd name="connsiteY6" fmla="*/ 790391 h 1302226"/>
                <a:gd name="connsiteX7" fmla="*/ 4684312 w 6613304"/>
                <a:gd name="connsiteY7" fmla="*/ 1156227 h 1302226"/>
                <a:gd name="connsiteX8" fmla="*/ 5092502 w 6613304"/>
                <a:gd name="connsiteY8" fmla="*/ 1188280 h 1302226"/>
                <a:gd name="connsiteX9" fmla="*/ 5886947 w 6613304"/>
                <a:gd name="connsiteY9" fmla="*/ 1005147 h 1302226"/>
                <a:gd name="connsiteX10" fmla="*/ 6216319 w 6613304"/>
                <a:gd name="connsiteY10" fmla="*/ 1302226 h 1302226"/>
                <a:gd name="connsiteX11" fmla="*/ 0 w 6613304"/>
                <a:gd name="connsiteY11" fmla="*/ 1302226 h 1302226"/>
                <a:gd name="connsiteX12" fmla="*/ 0 w 6613304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7699"/>
                <a:gd name="connsiteY0" fmla="*/ 22 h 1302226"/>
                <a:gd name="connsiteX1" fmla="*/ 574189 w 6597699"/>
                <a:gd name="connsiteY1" fmla="*/ 321816 h 1302226"/>
                <a:gd name="connsiteX2" fmla="*/ 1015951 w 6597699"/>
                <a:gd name="connsiteY2" fmla="*/ 346561 h 1302226"/>
                <a:gd name="connsiteX3" fmla="*/ 1732682 w 6597699"/>
                <a:gd name="connsiteY3" fmla="*/ 368038 h 1302226"/>
                <a:gd name="connsiteX4" fmla="*/ 2147475 w 6597699"/>
                <a:gd name="connsiteY4" fmla="*/ 479915 h 1302226"/>
                <a:gd name="connsiteX5" fmla="*/ 3043108 w 6597699"/>
                <a:gd name="connsiteY5" fmla="*/ 549633 h 1302226"/>
                <a:gd name="connsiteX6" fmla="*/ 3562786 w 6597699"/>
                <a:gd name="connsiteY6" fmla="*/ 790391 h 1302226"/>
                <a:gd name="connsiteX7" fmla="*/ 4684312 w 6597699"/>
                <a:gd name="connsiteY7" fmla="*/ 1156227 h 1302226"/>
                <a:gd name="connsiteX8" fmla="*/ 5092502 w 6597699"/>
                <a:gd name="connsiteY8" fmla="*/ 1188280 h 1302226"/>
                <a:gd name="connsiteX9" fmla="*/ 5810403 w 6597699"/>
                <a:gd name="connsiteY9" fmla="*/ 1184110 h 1302226"/>
                <a:gd name="connsiteX10" fmla="*/ 6216319 w 6597699"/>
                <a:gd name="connsiteY10" fmla="*/ 1302226 h 1302226"/>
                <a:gd name="connsiteX11" fmla="*/ 0 w 6597699"/>
                <a:gd name="connsiteY11" fmla="*/ 1302226 h 1302226"/>
                <a:gd name="connsiteX12" fmla="*/ 0 w 6597699"/>
                <a:gd name="connsiteY12" fmla="*/ 22 h 1302226"/>
                <a:gd name="connsiteX0" fmla="*/ 0 w 6590574"/>
                <a:gd name="connsiteY0" fmla="*/ 22 h 1302226"/>
                <a:gd name="connsiteX1" fmla="*/ 574189 w 6590574"/>
                <a:gd name="connsiteY1" fmla="*/ 321816 h 1302226"/>
                <a:gd name="connsiteX2" fmla="*/ 1015951 w 6590574"/>
                <a:gd name="connsiteY2" fmla="*/ 346561 h 1302226"/>
                <a:gd name="connsiteX3" fmla="*/ 1732682 w 6590574"/>
                <a:gd name="connsiteY3" fmla="*/ 368038 h 1302226"/>
                <a:gd name="connsiteX4" fmla="*/ 2147475 w 6590574"/>
                <a:gd name="connsiteY4" fmla="*/ 479915 h 1302226"/>
                <a:gd name="connsiteX5" fmla="*/ 3043108 w 6590574"/>
                <a:gd name="connsiteY5" fmla="*/ 549633 h 1302226"/>
                <a:gd name="connsiteX6" fmla="*/ 3562786 w 6590574"/>
                <a:gd name="connsiteY6" fmla="*/ 790391 h 1302226"/>
                <a:gd name="connsiteX7" fmla="*/ 4684312 w 6590574"/>
                <a:gd name="connsiteY7" fmla="*/ 1156227 h 1302226"/>
                <a:gd name="connsiteX8" fmla="*/ 5092502 w 6590574"/>
                <a:gd name="connsiteY8" fmla="*/ 1188280 h 1302226"/>
                <a:gd name="connsiteX9" fmla="*/ 5810403 w 6590574"/>
                <a:gd name="connsiteY9" fmla="*/ 1184110 h 1302226"/>
                <a:gd name="connsiteX10" fmla="*/ 6216319 w 6590574"/>
                <a:gd name="connsiteY10" fmla="*/ 1302226 h 1302226"/>
                <a:gd name="connsiteX11" fmla="*/ 0 w 6590574"/>
                <a:gd name="connsiteY11" fmla="*/ 1302226 h 1302226"/>
                <a:gd name="connsiteX12" fmla="*/ 0 w 6590574"/>
                <a:gd name="connsiteY12" fmla="*/ 22 h 1302226"/>
                <a:gd name="connsiteX0" fmla="*/ 0 w 6216319"/>
                <a:gd name="connsiteY0" fmla="*/ 22 h 1302226"/>
                <a:gd name="connsiteX1" fmla="*/ 574189 w 6216319"/>
                <a:gd name="connsiteY1" fmla="*/ 321816 h 1302226"/>
                <a:gd name="connsiteX2" fmla="*/ 1015951 w 6216319"/>
                <a:gd name="connsiteY2" fmla="*/ 346561 h 1302226"/>
                <a:gd name="connsiteX3" fmla="*/ 1732682 w 6216319"/>
                <a:gd name="connsiteY3" fmla="*/ 368038 h 1302226"/>
                <a:gd name="connsiteX4" fmla="*/ 2147475 w 6216319"/>
                <a:gd name="connsiteY4" fmla="*/ 479915 h 1302226"/>
                <a:gd name="connsiteX5" fmla="*/ 3043108 w 6216319"/>
                <a:gd name="connsiteY5" fmla="*/ 549633 h 1302226"/>
                <a:gd name="connsiteX6" fmla="*/ 3562786 w 6216319"/>
                <a:gd name="connsiteY6" fmla="*/ 790391 h 1302226"/>
                <a:gd name="connsiteX7" fmla="*/ 4684312 w 6216319"/>
                <a:gd name="connsiteY7" fmla="*/ 1156227 h 1302226"/>
                <a:gd name="connsiteX8" fmla="*/ 5092502 w 6216319"/>
                <a:gd name="connsiteY8" fmla="*/ 1188280 h 1302226"/>
                <a:gd name="connsiteX9" fmla="*/ 5810403 w 6216319"/>
                <a:gd name="connsiteY9" fmla="*/ 1184110 h 1302226"/>
                <a:gd name="connsiteX10" fmla="*/ 6216319 w 6216319"/>
                <a:gd name="connsiteY10" fmla="*/ 1302226 h 1302226"/>
                <a:gd name="connsiteX11" fmla="*/ 0 w 6216319"/>
                <a:gd name="connsiteY11" fmla="*/ 1302226 h 1302226"/>
                <a:gd name="connsiteX12" fmla="*/ 0 w 6216319"/>
                <a:gd name="connsiteY12" fmla="*/ 22 h 1302226"/>
                <a:gd name="connsiteX0" fmla="*/ 0 w 6216319"/>
                <a:gd name="connsiteY0" fmla="*/ 10 h 1452543"/>
                <a:gd name="connsiteX1" fmla="*/ 574189 w 6216319"/>
                <a:gd name="connsiteY1" fmla="*/ 472133 h 1452543"/>
                <a:gd name="connsiteX2" fmla="*/ 1015951 w 6216319"/>
                <a:gd name="connsiteY2" fmla="*/ 496878 h 1452543"/>
                <a:gd name="connsiteX3" fmla="*/ 1732682 w 6216319"/>
                <a:gd name="connsiteY3" fmla="*/ 518355 h 1452543"/>
                <a:gd name="connsiteX4" fmla="*/ 2147475 w 6216319"/>
                <a:gd name="connsiteY4" fmla="*/ 630232 h 1452543"/>
                <a:gd name="connsiteX5" fmla="*/ 3043108 w 6216319"/>
                <a:gd name="connsiteY5" fmla="*/ 699950 h 1452543"/>
                <a:gd name="connsiteX6" fmla="*/ 3562786 w 6216319"/>
                <a:gd name="connsiteY6" fmla="*/ 940708 h 1452543"/>
                <a:gd name="connsiteX7" fmla="*/ 4684312 w 6216319"/>
                <a:gd name="connsiteY7" fmla="*/ 1306544 h 1452543"/>
                <a:gd name="connsiteX8" fmla="*/ 5092502 w 6216319"/>
                <a:gd name="connsiteY8" fmla="*/ 1338597 h 1452543"/>
                <a:gd name="connsiteX9" fmla="*/ 5810403 w 6216319"/>
                <a:gd name="connsiteY9" fmla="*/ 1334427 h 1452543"/>
                <a:gd name="connsiteX10" fmla="*/ 6216319 w 6216319"/>
                <a:gd name="connsiteY10" fmla="*/ 1452543 h 1452543"/>
                <a:gd name="connsiteX11" fmla="*/ 0 w 6216319"/>
                <a:gd name="connsiteY11" fmla="*/ 1452543 h 1452543"/>
                <a:gd name="connsiteX12" fmla="*/ 0 w 6216319"/>
                <a:gd name="connsiteY12" fmla="*/ 10 h 1452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16319" h="1452543">
                  <a:moveTo>
                    <a:pt x="0" y="10"/>
                  </a:moveTo>
                  <a:cubicBezTo>
                    <a:pt x="229007" y="-1920"/>
                    <a:pt x="473169" y="274373"/>
                    <a:pt x="574189" y="472133"/>
                  </a:cubicBezTo>
                  <a:cubicBezTo>
                    <a:pt x="784106" y="306783"/>
                    <a:pt x="876671" y="335710"/>
                    <a:pt x="1015951" y="496878"/>
                  </a:cubicBezTo>
                  <a:cubicBezTo>
                    <a:pt x="1169602" y="156200"/>
                    <a:pt x="1541775" y="268250"/>
                    <a:pt x="1732682" y="518355"/>
                  </a:cubicBezTo>
                  <a:cubicBezTo>
                    <a:pt x="1951423" y="389059"/>
                    <a:pt x="1995178" y="418617"/>
                    <a:pt x="2147475" y="630232"/>
                  </a:cubicBezTo>
                  <a:cubicBezTo>
                    <a:pt x="2240004" y="303227"/>
                    <a:pt x="2890265" y="229257"/>
                    <a:pt x="3043108" y="699950"/>
                  </a:cubicBezTo>
                  <a:cubicBezTo>
                    <a:pt x="3340461" y="644318"/>
                    <a:pt x="3395950" y="702404"/>
                    <a:pt x="3562786" y="940708"/>
                  </a:cubicBezTo>
                  <a:cubicBezTo>
                    <a:pt x="3973172" y="584855"/>
                    <a:pt x="4634636" y="975363"/>
                    <a:pt x="4684312" y="1306544"/>
                  </a:cubicBezTo>
                  <a:cubicBezTo>
                    <a:pt x="4775936" y="1140966"/>
                    <a:pt x="4979530" y="1164509"/>
                    <a:pt x="5092502" y="1338597"/>
                  </a:cubicBezTo>
                  <a:cubicBezTo>
                    <a:pt x="5153770" y="1141613"/>
                    <a:pt x="5525680" y="842973"/>
                    <a:pt x="5810403" y="1334427"/>
                  </a:cubicBezTo>
                  <a:cubicBezTo>
                    <a:pt x="5955954" y="1267516"/>
                    <a:pt x="6049313" y="1259859"/>
                    <a:pt x="6216319" y="1452543"/>
                  </a:cubicBezTo>
                  <a:lnTo>
                    <a:pt x="0" y="1452543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5"/>
            <p:cNvSpPr/>
            <p:nvPr/>
          </p:nvSpPr>
          <p:spPr>
            <a:xfrm>
              <a:off x="0" y="4053754"/>
              <a:ext cx="4662239" cy="1087202"/>
            </a:xfrm>
            <a:custGeom>
              <a:avLst/>
              <a:gdLst>
                <a:gd name="connsiteX0" fmla="*/ 0 w 6216319"/>
                <a:gd name="connsiteY0" fmla="*/ 0 h 1302204"/>
                <a:gd name="connsiteX1" fmla="*/ 6216319 w 6216319"/>
                <a:gd name="connsiteY1" fmla="*/ 0 h 1302204"/>
                <a:gd name="connsiteX2" fmla="*/ 6216319 w 6216319"/>
                <a:gd name="connsiteY2" fmla="*/ 1302204 h 1302204"/>
                <a:gd name="connsiteX3" fmla="*/ 0 w 6216319"/>
                <a:gd name="connsiteY3" fmla="*/ 1302204 h 1302204"/>
                <a:gd name="connsiteX4" fmla="*/ 0 w 6216319"/>
                <a:gd name="connsiteY4" fmla="*/ 0 h 1302204"/>
                <a:gd name="connsiteX0" fmla="*/ 0 w 6216319"/>
                <a:gd name="connsiteY0" fmla="*/ 9364 h 1311568"/>
                <a:gd name="connsiteX1" fmla="*/ 339865 w 6216319"/>
                <a:gd name="connsiteY1" fmla="*/ 0 h 1311568"/>
                <a:gd name="connsiteX2" fmla="*/ 6216319 w 6216319"/>
                <a:gd name="connsiteY2" fmla="*/ 9364 h 1311568"/>
                <a:gd name="connsiteX3" fmla="*/ 6216319 w 6216319"/>
                <a:gd name="connsiteY3" fmla="*/ 1311568 h 1311568"/>
                <a:gd name="connsiteX4" fmla="*/ 0 w 6216319"/>
                <a:gd name="connsiteY4" fmla="*/ 1311568 h 1311568"/>
                <a:gd name="connsiteX5" fmla="*/ 0 w 6216319"/>
                <a:gd name="connsiteY5" fmla="*/ 9364 h 1311568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6216319 w 6216319"/>
                <a:gd name="connsiteY2" fmla="*/ 0 h 1302204"/>
                <a:gd name="connsiteX3" fmla="*/ 6216319 w 6216319"/>
                <a:gd name="connsiteY3" fmla="*/ 1302204 h 1302204"/>
                <a:gd name="connsiteX4" fmla="*/ 0 w 6216319"/>
                <a:gd name="connsiteY4" fmla="*/ 1302204 h 1302204"/>
                <a:gd name="connsiteX5" fmla="*/ 0 w 6216319"/>
                <a:gd name="connsiteY5" fmla="*/ 0 h 1302204"/>
                <a:gd name="connsiteX0" fmla="*/ 0 w 6216319"/>
                <a:gd name="connsiteY0" fmla="*/ 47249 h 1349453"/>
                <a:gd name="connsiteX1" fmla="*/ 339865 w 6216319"/>
                <a:gd name="connsiteY1" fmla="*/ 232094 h 1349453"/>
                <a:gd name="connsiteX2" fmla="*/ 2273862 w 6216319"/>
                <a:gd name="connsiteY2" fmla="*/ 280646 h 1349453"/>
                <a:gd name="connsiteX3" fmla="*/ 6216319 w 6216319"/>
                <a:gd name="connsiteY3" fmla="*/ 47249 h 1349453"/>
                <a:gd name="connsiteX4" fmla="*/ 6216319 w 6216319"/>
                <a:gd name="connsiteY4" fmla="*/ 1349453 h 1349453"/>
                <a:gd name="connsiteX5" fmla="*/ 0 w 6216319"/>
                <a:gd name="connsiteY5" fmla="*/ 1349453 h 1349453"/>
                <a:gd name="connsiteX6" fmla="*/ 0 w 6216319"/>
                <a:gd name="connsiteY6" fmla="*/ 47249 h 1349453"/>
                <a:gd name="connsiteX0" fmla="*/ 0 w 6216319"/>
                <a:gd name="connsiteY0" fmla="*/ 30623 h 1332827"/>
                <a:gd name="connsiteX1" fmla="*/ 339865 w 6216319"/>
                <a:gd name="connsiteY1" fmla="*/ 215468 h 1332827"/>
                <a:gd name="connsiteX2" fmla="*/ 2265770 w 6216319"/>
                <a:gd name="connsiteY2" fmla="*/ 539150 h 1332827"/>
                <a:gd name="connsiteX3" fmla="*/ 6216319 w 6216319"/>
                <a:gd name="connsiteY3" fmla="*/ 30623 h 1332827"/>
                <a:gd name="connsiteX4" fmla="*/ 6216319 w 6216319"/>
                <a:gd name="connsiteY4" fmla="*/ 1332827 h 1332827"/>
                <a:gd name="connsiteX5" fmla="*/ 0 w 6216319"/>
                <a:gd name="connsiteY5" fmla="*/ 1332827 h 1332827"/>
                <a:gd name="connsiteX6" fmla="*/ 0 w 6216319"/>
                <a:gd name="connsiteY6" fmla="*/ 30623 h 1332827"/>
                <a:gd name="connsiteX0" fmla="*/ 0 w 6216319"/>
                <a:gd name="connsiteY0" fmla="*/ 31024 h 1333228"/>
                <a:gd name="connsiteX1" fmla="*/ 339865 w 6216319"/>
                <a:gd name="connsiteY1" fmla="*/ 215869 h 1333228"/>
                <a:gd name="connsiteX2" fmla="*/ 2265770 w 6216319"/>
                <a:gd name="connsiteY2" fmla="*/ 539551 h 1333228"/>
                <a:gd name="connsiteX3" fmla="*/ 3269182 w 6216319"/>
                <a:gd name="connsiteY3" fmla="*/ 418171 h 1333228"/>
                <a:gd name="connsiteX4" fmla="*/ 6216319 w 6216319"/>
                <a:gd name="connsiteY4" fmla="*/ 31024 h 1333228"/>
                <a:gd name="connsiteX5" fmla="*/ 6216319 w 6216319"/>
                <a:gd name="connsiteY5" fmla="*/ 1333228 h 1333228"/>
                <a:gd name="connsiteX6" fmla="*/ 0 w 6216319"/>
                <a:gd name="connsiteY6" fmla="*/ 1333228 h 1333228"/>
                <a:gd name="connsiteX7" fmla="*/ 0 w 6216319"/>
                <a:gd name="connsiteY7" fmla="*/ 31024 h 1333228"/>
                <a:gd name="connsiteX0" fmla="*/ 0 w 6216319"/>
                <a:gd name="connsiteY0" fmla="*/ 26175 h 1328379"/>
                <a:gd name="connsiteX1" fmla="*/ 339865 w 6216319"/>
                <a:gd name="connsiteY1" fmla="*/ 211020 h 1328379"/>
                <a:gd name="connsiteX2" fmla="*/ 2265770 w 6216319"/>
                <a:gd name="connsiteY2" fmla="*/ 534702 h 1328379"/>
                <a:gd name="connsiteX3" fmla="*/ 3244906 w 6216319"/>
                <a:gd name="connsiteY3" fmla="*/ 518518 h 1328379"/>
                <a:gd name="connsiteX4" fmla="*/ 6216319 w 6216319"/>
                <a:gd name="connsiteY4" fmla="*/ 26175 h 1328379"/>
                <a:gd name="connsiteX5" fmla="*/ 6216319 w 6216319"/>
                <a:gd name="connsiteY5" fmla="*/ 1328379 h 1328379"/>
                <a:gd name="connsiteX6" fmla="*/ 0 w 6216319"/>
                <a:gd name="connsiteY6" fmla="*/ 1328379 h 1328379"/>
                <a:gd name="connsiteX7" fmla="*/ 0 w 6216319"/>
                <a:gd name="connsiteY7" fmla="*/ 26175 h 1328379"/>
                <a:gd name="connsiteX0" fmla="*/ 0 w 6216319"/>
                <a:gd name="connsiteY0" fmla="*/ 63128 h 1365332"/>
                <a:gd name="connsiteX1" fmla="*/ 339865 w 6216319"/>
                <a:gd name="connsiteY1" fmla="*/ 247973 h 1365332"/>
                <a:gd name="connsiteX2" fmla="*/ 2265770 w 6216319"/>
                <a:gd name="connsiteY2" fmla="*/ 571655 h 1365332"/>
                <a:gd name="connsiteX3" fmla="*/ 3244906 w 6216319"/>
                <a:gd name="connsiteY3" fmla="*/ 555471 h 1365332"/>
                <a:gd name="connsiteX4" fmla="*/ 4725749 w 6216319"/>
                <a:gd name="connsiteY4" fmla="*/ 239882 h 1365332"/>
                <a:gd name="connsiteX5" fmla="*/ 6216319 w 6216319"/>
                <a:gd name="connsiteY5" fmla="*/ 63128 h 1365332"/>
                <a:gd name="connsiteX6" fmla="*/ 6216319 w 6216319"/>
                <a:gd name="connsiteY6" fmla="*/ 1365332 h 1365332"/>
                <a:gd name="connsiteX7" fmla="*/ 0 w 6216319"/>
                <a:gd name="connsiteY7" fmla="*/ 1365332 h 1365332"/>
                <a:gd name="connsiteX8" fmla="*/ 0 w 6216319"/>
                <a:gd name="connsiteY8" fmla="*/ 63128 h 1365332"/>
                <a:gd name="connsiteX0" fmla="*/ 0 w 6216319"/>
                <a:gd name="connsiteY0" fmla="*/ 20810 h 1323014"/>
                <a:gd name="connsiteX1" fmla="*/ 339865 w 6216319"/>
                <a:gd name="connsiteY1" fmla="*/ 205655 h 1323014"/>
                <a:gd name="connsiteX2" fmla="*/ 2265770 w 6216319"/>
                <a:gd name="connsiteY2" fmla="*/ 529337 h 1323014"/>
                <a:gd name="connsiteX3" fmla="*/ 3244906 w 6216319"/>
                <a:gd name="connsiteY3" fmla="*/ 513153 h 1323014"/>
                <a:gd name="connsiteX4" fmla="*/ 4628644 w 6216319"/>
                <a:gd name="connsiteY4" fmla="*/ 1055320 h 1323014"/>
                <a:gd name="connsiteX5" fmla="*/ 6216319 w 6216319"/>
                <a:gd name="connsiteY5" fmla="*/ 20810 h 1323014"/>
                <a:gd name="connsiteX6" fmla="*/ 6216319 w 6216319"/>
                <a:gd name="connsiteY6" fmla="*/ 1323014 h 1323014"/>
                <a:gd name="connsiteX7" fmla="*/ 0 w 6216319"/>
                <a:gd name="connsiteY7" fmla="*/ 1323014 h 1323014"/>
                <a:gd name="connsiteX8" fmla="*/ 0 w 6216319"/>
                <a:gd name="connsiteY8" fmla="*/ 20810 h 1323014"/>
                <a:gd name="connsiteX0" fmla="*/ 0 w 6216319"/>
                <a:gd name="connsiteY0" fmla="*/ 32243 h 1334447"/>
                <a:gd name="connsiteX1" fmla="*/ 339865 w 6216319"/>
                <a:gd name="connsiteY1" fmla="*/ 217088 h 1334447"/>
                <a:gd name="connsiteX2" fmla="*/ 2265770 w 6216319"/>
                <a:gd name="connsiteY2" fmla="*/ 540770 h 1334447"/>
                <a:gd name="connsiteX3" fmla="*/ 3244906 w 6216319"/>
                <a:gd name="connsiteY3" fmla="*/ 524586 h 1334447"/>
                <a:gd name="connsiteX4" fmla="*/ 4628644 w 6216319"/>
                <a:gd name="connsiteY4" fmla="*/ 1066753 h 1334447"/>
                <a:gd name="connsiteX5" fmla="*/ 5526860 w 6216319"/>
                <a:gd name="connsiteY5" fmla="*/ 451758 h 1334447"/>
                <a:gd name="connsiteX6" fmla="*/ 6216319 w 6216319"/>
                <a:gd name="connsiteY6" fmla="*/ 32243 h 1334447"/>
                <a:gd name="connsiteX7" fmla="*/ 6216319 w 6216319"/>
                <a:gd name="connsiteY7" fmla="*/ 1334447 h 1334447"/>
                <a:gd name="connsiteX8" fmla="*/ 0 w 6216319"/>
                <a:gd name="connsiteY8" fmla="*/ 1334447 h 1334447"/>
                <a:gd name="connsiteX9" fmla="*/ 0 w 6216319"/>
                <a:gd name="connsiteY9" fmla="*/ 32243 h 1334447"/>
                <a:gd name="connsiteX0" fmla="*/ 0 w 6216319"/>
                <a:gd name="connsiteY0" fmla="*/ 12831 h 1315035"/>
                <a:gd name="connsiteX1" fmla="*/ 339865 w 6216319"/>
                <a:gd name="connsiteY1" fmla="*/ 197676 h 1315035"/>
                <a:gd name="connsiteX2" fmla="*/ 2265770 w 6216319"/>
                <a:gd name="connsiteY2" fmla="*/ 521358 h 1315035"/>
                <a:gd name="connsiteX3" fmla="*/ 3244906 w 6216319"/>
                <a:gd name="connsiteY3" fmla="*/ 505174 h 1315035"/>
                <a:gd name="connsiteX4" fmla="*/ 4628644 w 6216319"/>
                <a:gd name="connsiteY4" fmla="*/ 1047341 h 1315035"/>
                <a:gd name="connsiteX5" fmla="*/ 5356927 w 6216319"/>
                <a:gd name="connsiteY5" fmla="*/ 1201089 h 1315035"/>
                <a:gd name="connsiteX6" fmla="*/ 6216319 w 6216319"/>
                <a:gd name="connsiteY6" fmla="*/ 12831 h 1315035"/>
                <a:gd name="connsiteX7" fmla="*/ 6216319 w 6216319"/>
                <a:gd name="connsiteY7" fmla="*/ 1315035 h 1315035"/>
                <a:gd name="connsiteX8" fmla="*/ 0 w 6216319"/>
                <a:gd name="connsiteY8" fmla="*/ 1315035 h 1315035"/>
                <a:gd name="connsiteX9" fmla="*/ 0 w 6216319"/>
                <a:gd name="connsiteY9" fmla="*/ 12831 h 1315035"/>
                <a:gd name="connsiteX0" fmla="*/ 0 w 6498499"/>
                <a:gd name="connsiteY0" fmla="*/ 0 h 1302204"/>
                <a:gd name="connsiteX1" fmla="*/ 339865 w 6498499"/>
                <a:gd name="connsiteY1" fmla="*/ 184845 h 1302204"/>
                <a:gd name="connsiteX2" fmla="*/ 2265770 w 6498499"/>
                <a:gd name="connsiteY2" fmla="*/ 508527 h 1302204"/>
                <a:gd name="connsiteX3" fmla="*/ 3244906 w 6498499"/>
                <a:gd name="connsiteY3" fmla="*/ 492343 h 1302204"/>
                <a:gd name="connsiteX4" fmla="*/ 4628644 w 6498499"/>
                <a:gd name="connsiteY4" fmla="*/ 1034510 h 1302204"/>
                <a:gd name="connsiteX5" fmla="*/ 5356927 w 6498499"/>
                <a:gd name="connsiteY5" fmla="*/ 1188258 h 1302204"/>
                <a:gd name="connsiteX6" fmla="*/ 6216319 w 6498499"/>
                <a:gd name="connsiteY6" fmla="*/ 1302204 h 1302204"/>
                <a:gd name="connsiteX7" fmla="*/ 0 w 6498499"/>
                <a:gd name="connsiteY7" fmla="*/ 1302204 h 1302204"/>
                <a:gd name="connsiteX8" fmla="*/ 0 w 649849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0 h 1302204"/>
                <a:gd name="connsiteX1" fmla="*/ 339865 w 6216319"/>
                <a:gd name="connsiteY1" fmla="*/ 184845 h 1302204"/>
                <a:gd name="connsiteX2" fmla="*/ 2265770 w 6216319"/>
                <a:gd name="connsiteY2" fmla="*/ 508527 h 1302204"/>
                <a:gd name="connsiteX3" fmla="*/ 3244906 w 6216319"/>
                <a:gd name="connsiteY3" fmla="*/ 492343 h 1302204"/>
                <a:gd name="connsiteX4" fmla="*/ 4628644 w 6216319"/>
                <a:gd name="connsiteY4" fmla="*/ 1034510 h 1302204"/>
                <a:gd name="connsiteX5" fmla="*/ 5356927 w 6216319"/>
                <a:gd name="connsiteY5" fmla="*/ 1188258 h 1302204"/>
                <a:gd name="connsiteX6" fmla="*/ 6216319 w 6216319"/>
                <a:gd name="connsiteY6" fmla="*/ 1302204 h 1302204"/>
                <a:gd name="connsiteX7" fmla="*/ 0 w 6216319"/>
                <a:gd name="connsiteY7" fmla="*/ 1302204 h 1302204"/>
                <a:gd name="connsiteX8" fmla="*/ 0 w 6216319"/>
                <a:gd name="connsiteY8" fmla="*/ 0 h 1302204"/>
                <a:gd name="connsiteX0" fmla="*/ 0 w 6216319"/>
                <a:gd name="connsiteY0" fmla="*/ 147589 h 1449793"/>
                <a:gd name="connsiteX1" fmla="*/ 339865 w 6216319"/>
                <a:gd name="connsiteY1" fmla="*/ 332434 h 1449793"/>
                <a:gd name="connsiteX2" fmla="*/ 2265770 w 6216319"/>
                <a:gd name="connsiteY2" fmla="*/ 656116 h 1449793"/>
                <a:gd name="connsiteX3" fmla="*/ 3244906 w 6216319"/>
                <a:gd name="connsiteY3" fmla="*/ 639932 h 1449793"/>
                <a:gd name="connsiteX4" fmla="*/ 4628644 w 6216319"/>
                <a:gd name="connsiteY4" fmla="*/ 1182099 h 1449793"/>
                <a:gd name="connsiteX5" fmla="*/ 5356927 w 6216319"/>
                <a:gd name="connsiteY5" fmla="*/ 1335847 h 1449793"/>
                <a:gd name="connsiteX6" fmla="*/ 6216319 w 6216319"/>
                <a:gd name="connsiteY6" fmla="*/ 1449793 h 1449793"/>
                <a:gd name="connsiteX7" fmla="*/ 0 w 6216319"/>
                <a:gd name="connsiteY7" fmla="*/ 1449793 h 1449793"/>
                <a:gd name="connsiteX8" fmla="*/ 0 w 6216319"/>
                <a:gd name="connsiteY8" fmla="*/ 147589 h 1449793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21021 h 1423225"/>
                <a:gd name="connsiteX1" fmla="*/ 339865 w 6216319"/>
                <a:gd name="connsiteY1" fmla="*/ 305866 h 1423225"/>
                <a:gd name="connsiteX2" fmla="*/ 2265770 w 6216319"/>
                <a:gd name="connsiteY2" fmla="*/ 629548 h 1423225"/>
                <a:gd name="connsiteX3" fmla="*/ 3244906 w 6216319"/>
                <a:gd name="connsiteY3" fmla="*/ 613364 h 1423225"/>
                <a:gd name="connsiteX4" fmla="*/ 4628644 w 6216319"/>
                <a:gd name="connsiteY4" fmla="*/ 1155531 h 1423225"/>
                <a:gd name="connsiteX5" fmla="*/ 5356927 w 6216319"/>
                <a:gd name="connsiteY5" fmla="*/ 1309279 h 1423225"/>
                <a:gd name="connsiteX6" fmla="*/ 6216319 w 6216319"/>
                <a:gd name="connsiteY6" fmla="*/ 1423225 h 1423225"/>
                <a:gd name="connsiteX7" fmla="*/ 0 w 6216319"/>
                <a:gd name="connsiteY7" fmla="*/ 1423225 h 1423225"/>
                <a:gd name="connsiteX8" fmla="*/ 0 w 6216319"/>
                <a:gd name="connsiteY8" fmla="*/ 121021 h 1423225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140194 h 1442398"/>
                <a:gd name="connsiteX1" fmla="*/ 339865 w 6216319"/>
                <a:gd name="connsiteY1" fmla="*/ 325039 h 1442398"/>
                <a:gd name="connsiteX2" fmla="*/ 2265770 w 6216319"/>
                <a:gd name="connsiteY2" fmla="*/ 648721 h 1442398"/>
                <a:gd name="connsiteX3" fmla="*/ 3244906 w 6216319"/>
                <a:gd name="connsiteY3" fmla="*/ 632537 h 1442398"/>
                <a:gd name="connsiteX4" fmla="*/ 4628644 w 6216319"/>
                <a:gd name="connsiteY4" fmla="*/ 1174704 h 1442398"/>
                <a:gd name="connsiteX5" fmla="*/ 5356927 w 6216319"/>
                <a:gd name="connsiteY5" fmla="*/ 1328452 h 1442398"/>
                <a:gd name="connsiteX6" fmla="*/ 6216319 w 6216319"/>
                <a:gd name="connsiteY6" fmla="*/ 1442398 h 1442398"/>
                <a:gd name="connsiteX7" fmla="*/ 0 w 6216319"/>
                <a:gd name="connsiteY7" fmla="*/ 1442398 h 1442398"/>
                <a:gd name="connsiteX8" fmla="*/ 0 w 6216319"/>
                <a:gd name="connsiteY8" fmla="*/ 140194 h 1442398"/>
                <a:gd name="connsiteX0" fmla="*/ 0 w 6216319"/>
                <a:gd name="connsiteY0" fmla="*/ 34944 h 1337148"/>
                <a:gd name="connsiteX1" fmla="*/ 339865 w 6216319"/>
                <a:gd name="connsiteY1" fmla="*/ 219789 h 1337148"/>
                <a:gd name="connsiteX2" fmla="*/ 2265770 w 6216319"/>
                <a:gd name="connsiteY2" fmla="*/ 543471 h 1337148"/>
                <a:gd name="connsiteX3" fmla="*/ 3244906 w 6216319"/>
                <a:gd name="connsiteY3" fmla="*/ 527287 h 1337148"/>
                <a:gd name="connsiteX4" fmla="*/ 4628644 w 6216319"/>
                <a:gd name="connsiteY4" fmla="*/ 1069454 h 1337148"/>
                <a:gd name="connsiteX5" fmla="*/ 5356927 w 6216319"/>
                <a:gd name="connsiteY5" fmla="*/ 1223202 h 1337148"/>
                <a:gd name="connsiteX6" fmla="*/ 6216319 w 6216319"/>
                <a:gd name="connsiteY6" fmla="*/ 1337148 h 1337148"/>
                <a:gd name="connsiteX7" fmla="*/ 0 w 6216319"/>
                <a:gd name="connsiteY7" fmla="*/ 1337148 h 1337148"/>
                <a:gd name="connsiteX8" fmla="*/ 0 w 6216319"/>
                <a:gd name="connsiteY8" fmla="*/ 34944 h 1337148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44896 h 1347100"/>
                <a:gd name="connsiteX1" fmla="*/ 339865 w 6216319"/>
                <a:gd name="connsiteY1" fmla="*/ 229741 h 1347100"/>
                <a:gd name="connsiteX2" fmla="*/ 2265770 w 6216319"/>
                <a:gd name="connsiteY2" fmla="*/ 553423 h 1347100"/>
                <a:gd name="connsiteX3" fmla="*/ 3244906 w 6216319"/>
                <a:gd name="connsiteY3" fmla="*/ 537239 h 1347100"/>
                <a:gd name="connsiteX4" fmla="*/ 4628644 w 6216319"/>
                <a:gd name="connsiteY4" fmla="*/ 1079406 h 1347100"/>
                <a:gd name="connsiteX5" fmla="*/ 5356927 w 6216319"/>
                <a:gd name="connsiteY5" fmla="*/ 1233154 h 1347100"/>
                <a:gd name="connsiteX6" fmla="*/ 6216319 w 6216319"/>
                <a:gd name="connsiteY6" fmla="*/ 1347100 h 1347100"/>
                <a:gd name="connsiteX7" fmla="*/ 0 w 6216319"/>
                <a:gd name="connsiteY7" fmla="*/ 1347100 h 1347100"/>
                <a:gd name="connsiteX8" fmla="*/ 0 w 6216319"/>
                <a:gd name="connsiteY8" fmla="*/ 44896 h 1347100"/>
                <a:gd name="connsiteX0" fmla="*/ 0 w 6216319"/>
                <a:gd name="connsiteY0" fmla="*/ 530 h 1302734"/>
                <a:gd name="connsiteX1" fmla="*/ 339865 w 6216319"/>
                <a:gd name="connsiteY1" fmla="*/ 185375 h 1302734"/>
                <a:gd name="connsiteX2" fmla="*/ 2265770 w 6216319"/>
                <a:gd name="connsiteY2" fmla="*/ 509057 h 1302734"/>
                <a:gd name="connsiteX3" fmla="*/ 3244906 w 6216319"/>
                <a:gd name="connsiteY3" fmla="*/ 492873 h 1302734"/>
                <a:gd name="connsiteX4" fmla="*/ 4628644 w 6216319"/>
                <a:gd name="connsiteY4" fmla="*/ 1035040 h 1302734"/>
                <a:gd name="connsiteX5" fmla="*/ 5356927 w 6216319"/>
                <a:gd name="connsiteY5" fmla="*/ 1188788 h 1302734"/>
                <a:gd name="connsiteX6" fmla="*/ 6216319 w 6216319"/>
                <a:gd name="connsiteY6" fmla="*/ 1302734 h 1302734"/>
                <a:gd name="connsiteX7" fmla="*/ 0 w 6216319"/>
                <a:gd name="connsiteY7" fmla="*/ 1302734 h 1302734"/>
                <a:gd name="connsiteX8" fmla="*/ 0 w 6216319"/>
                <a:gd name="connsiteY8" fmla="*/ 530 h 1302734"/>
                <a:gd name="connsiteX0" fmla="*/ 0 w 6216319"/>
                <a:gd name="connsiteY0" fmla="*/ 20163 h 1322367"/>
                <a:gd name="connsiteX1" fmla="*/ 2265770 w 6216319"/>
                <a:gd name="connsiteY1" fmla="*/ 528690 h 1322367"/>
                <a:gd name="connsiteX2" fmla="*/ 3244906 w 6216319"/>
                <a:gd name="connsiteY2" fmla="*/ 512506 h 1322367"/>
                <a:gd name="connsiteX3" fmla="*/ 4628644 w 6216319"/>
                <a:gd name="connsiteY3" fmla="*/ 1054673 h 1322367"/>
                <a:gd name="connsiteX4" fmla="*/ 5356927 w 6216319"/>
                <a:gd name="connsiteY4" fmla="*/ 1208421 h 1322367"/>
                <a:gd name="connsiteX5" fmla="*/ 6216319 w 6216319"/>
                <a:gd name="connsiteY5" fmla="*/ 1322367 h 1322367"/>
                <a:gd name="connsiteX6" fmla="*/ 0 w 6216319"/>
                <a:gd name="connsiteY6" fmla="*/ 1322367 h 1322367"/>
                <a:gd name="connsiteX7" fmla="*/ 0 w 6216319"/>
                <a:gd name="connsiteY7" fmla="*/ 20163 h 1322367"/>
                <a:gd name="connsiteX0" fmla="*/ 0 w 6216319"/>
                <a:gd name="connsiteY0" fmla="*/ 105646 h 1407850"/>
                <a:gd name="connsiteX1" fmla="*/ 477430 w 6216319"/>
                <a:gd name="connsiteY1" fmla="*/ 136745 h 1407850"/>
                <a:gd name="connsiteX2" fmla="*/ 2265770 w 6216319"/>
                <a:gd name="connsiteY2" fmla="*/ 614173 h 1407850"/>
                <a:gd name="connsiteX3" fmla="*/ 3244906 w 6216319"/>
                <a:gd name="connsiteY3" fmla="*/ 597989 h 1407850"/>
                <a:gd name="connsiteX4" fmla="*/ 4628644 w 6216319"/>
                <a:gd name="connsiteY4" fmla="*/ 1140156 h 1407850"/>
                <a:gd name="connsiteX5" fmla="*/ 5356927 w 6216319"/>
                <a:gd name="connsiteY5" fmla="*/ 1293904 h 1407850"/>
                <a:gd name="connsiteX6" fmla="*/ 6216319 w 6216319"/>
                <a:gd name="connsiteY6" fmla="*/ 1407850 h 1407850"/>
                <a:gd name="connsiteX7" fmla="*/ 0 w 6216319"/>
                <a:gd name="connsiteY7" fmla="*/ 1407850 h 1407850"/>
                <a:gd name="connsiteX8" fmla="*/ 0 w 6216319"/>
                <a:gd name="connsiteY8" fmla="*/ 105646 h 1407850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71230 h 1373434"/>
                <a:gd name="connsiteX1" fmla="*/ 323681 w 6216319"/>
                <a:gd name="connsiteY1" fmla="*/ 264170 h 1373434"/>
                <a:gd name="connsiteX2" fmla="*/ 2265770 w 6216319"/>
                <a:gd name="connsiteY2" fmla="*/ 579757 h 1373434"/>
                <a:gd name="connsiteX3" fmla="*/ 3244906 w 6216319"/>
                <a:gd name="connsiteY3" fmla="*/ 563573 h 1373434"/>
                <a:gd name="connsiteX4" fmla="*/ 4628644 w 6216319"/>
                <a:gd name="connsiteY4" fmla="*/ 1105740 h 1373434"/>
                <a:gd name="connsiteX5" fmla="*/ 5356927 w 6216319"/>
                <a:gd name="connsiteY5" fmla="*/ 1259488 h 1373434"/>
                <a:gd name="connsiteX6" fmla="*/ 6216319 w 6216319"/>
                <a:gd name="connsiteY6" fmla="*/ 1373434 h 1373434"/>
                <a:gd name="connsiteX7" fmla="*/ 0 w 6216319"/>
                <a:gd name="connsiteY7" fmla="*/ 1373434 h 1373434"/>
                <a:gd name="connsiteX8" fmla="*/ 0 w 6216319"/>
                <a:gd name="connsiteY8" fmla="*/ 71230 h 1373434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  <a:gd name="connsiteX0" fmla="*/ 0 w 6216319"/>
                <a:gd name="connsiteY0" fmla="*/ 147399 h 1449603"/>
                <a:gd name="connsiteX1" fmla="*/ 323681 w 6216319"/>
                <a:gd name="connsiteY1" fmla="*/ 340339 h 1449603"/>
                <a:gd name="connsiteX2" fmla="*/ 2265770 w 6216319"/>
                <a:gd name="connsiteY2" fmla="*/ 655926 h 1449603"/>
                <a:gd name="connsiteX3" fmla="*/ 3244906 w 6216319"/>
                <a:gd name="connsiteY3" fmla="*/ 639742 h 1449603"/>
                <a:gd name="connsiteX4" fmla="*/ 4628644 w 6216319"/>
                <a:gd name="connsiteY4" fmla="*/ 1181909 h 1449603"/>
                <a:gd name="connsiteX5" fmla="*/ 5356927 w 6216319"/>
                <a:gd name="connsiteY5" fmla="*/ 1335657 h 1449603"/>
                <a:gd name="connsiteX6" fmla="*/ 6216319 w 6216319"/>
                <a:gd name="connsiteY6" fmla="*/ 1449603 h 1449603"/>
                <a:gd name="connsiteX7" fmla="*/ 0 w 6216319"/>
                <a:gd name="connsiteY7" fmla="*/ 1449603 h 1449603"/>
                <a:gd name="connsiteX8" fmla="*/ 0 w 6216319"/>
                <a:gd name="connsiteY8" fmla="*/ 147399 h 144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16319" h="1449603">
                  <a:moveTo>
                    <a:pt x="0" y="147399"/>
                  </a:moveTo>
                  <a:cubicBezTo>
                    <a:pt x="229007" y="145469"/>
                    <a:pt x="222661" y="142579"/>
                    <a:pt x="323681" y="340339"/>
                  </a:cubicBezTo>
                  <a:cubicBezTo>
                    <a:pt x="1138279" y="-367925"/>
                    <a:pt x="1885444" y="174450"/>
                    <a:pt x="2265770" y="655926"/>
                  </a:cubicBezTo>
                  <a:cubicBezTo>
                    <a:pt x="2462677" y="479250"/>
                    <a:pt x="2932015" y="355171"/>
                    <a:pt x="3244906" y="639742"/>
                  </a:cubicBezTo>
                  <a:cubicBezTo>
                    <a:pt x="3517337" y="171753"/>
                    <a:pt x="4733841" y="449580"/>
                    <a:pt x="4628644" y="1181909"/>
                  </a:cubicBezTo>
                  <a:cubicBezTo>
                    <a:pt x="4984694" y="1080758"/>
                    <a:pt x="5181328" y="1161569"/>
                    <a:pt x="5356927" y="1335657"/>
                  </a:cubicBezTo>
                  <a:cubicBezTo>
                    <a:pt x="5451606" y="1194156"/>
                    <a:pt x="6105728" y="1026010"/>
                    <a:pt x="6216319" y="1449603"/>
                  </a:cubicBezTo>
                  <a:lnTo>
                    <a:pt x="0" y="1449603"/>
                  </a:lnTo>
                  <a:lnTo>
                    <a:pt x="0" y="14739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Group 3"/>
          <p:cNvGrpSpPr/>
          <p:nvPr/>
        </p:nvGrpSpPr>
        <p:grpSpPr>
          <a:xfrm>
            <a:off x="4402038" y="1021230"/>
            <a:ext cx="3560739" cy="1324914"/>
            <a:chOff x="5697445" y="1775580"/>
            <a:chExt cx="3767559" cy="1118157"/>
          </a:xfrm>
        </p:grpSpPr>
        <p:sp>
          <p:nvSpPr>
            <p:cNvPr id="39" name="Rectangle 6"/>
            <p:cNvSpPr/>
            <p:nvPr/>
          </p:nvSpPr>
          <p:spPr>
            <a:xfrm>
              <a:off x="5713426" y="2197848"/>
              <a:ext cx="3681352" cy="695889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100" dirty="0" err="1"/>
                <a:t>Mainwidget</a:t>
              </a:r>
              <a:r>
                <a:rPr lang="zh-CN" altLang="en-US" sz="1100" dirty="0"/>
                <a:t>，</a:t>
              </a:r>
              <a:r>
                <a:rPr lang="en-US" altLang="zh-CN" sz="1100" dirty="0"/>
                <a:t>temp</a:t>
              </a:r>
              <a:r>
                <a:rPr lang="zh-CN" altLang="en-US" sz="1100" dirty="0"/>
                <a:t>被点击返回</a:t>
              </a:r>
              <a:r>
                <a:rPr lang="en-US" altLang="zh-CN" sz="1100" dirty="0"/>
                <a:t>true</a:t>
              </a:r>
              <a:r>
                <a:rPr lang="zh-CN" altLang="en-US" sz="1100" dirty="0"/>
                <a:t>，</a:t>
              </a:r>
              <a:r>
                <a:rPr lang="en-US" altLang="zh-CN" sz="1100" dirty="0"/>
                <a:t>AQI</a:t>
              </a:r>
              <a:r>
                <a:rPr lang="zh-CN" altLang="en-US" sz="1100" dirty="0"/>
                <a:t>返回</a:t>
              </a:r>
              <a:r>
                <a:rPr lang="en-US" altLang="zh-CN" sz="1100" dirty="0"/>
                <a:t>false</a:t>
              </a:r>
              <a:r>
                <a:rPr lang="zh-CN" altLang="en-US" sz="1100" dirty="0"/>
                <a:t>，传递给</a:t>
              </a:r>
              <a:r>
                <a:rPr lang="en-US" altLang="zh-CN" sz="1100" dirty="0"/>
                <a:t>choose</a:t>
              </a:r>
              <a:r>
                <a:rPr lang="zh-CN" altLang="en-US" sz="1100" dirty="0"/>
                <a:t>，在之后画图及获取数据数据时，均以次判断情况</a:t>
              </a:r>
            </a:p>
          </p:txBody>
        </p:sp>
        <p:sp>
          <p:nvSpPr>
            <p:cNvPr id="40" name="Rectangle: Rounded Corners 9"/>
            <p:cNvSpPr/>
            <p:nvPr/>
          </p:nvSpPr>
          <p:spPr>
            <a:xfrm>
              <a:off x="5697445" y="1775580"/>
              <a:ext cx="3767559" cy="3497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lnSpcReduction="10000"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创建函数</a:t>
              </a:r>
              <a:r>
                <a:rPr lang="en-US" altLang="zh-CN" sz="1400" b="1" dirty="0">
                  <a:solidFill>
                    <a:schemeClr val="bg1"/>
                  </a:solidFill>
                </a:rPr>
                <a:t>choose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（</a:t>
              </a:r>
              <a:r>
                <a:rPr lang="en-US" altLang="zh-CN" sz="1400" b="1" dirty="0">
                  <a:solidFill>
                    <a:schemeClr val="bg1"/>
                  </a:solidFill>
                </a:rPr>
                <a:t>bool </a:t>
              </a:r>
              <a:r>
                <a:rPr lang="en-US" altLang="zh-CN" sz="1400" b="1" dirty="0" err="1">
                  <a:solidFill>
                    <a:schemeClr val="bg1"/>
                  </a:solidFill>
                </a:rPr>
                <a:t>choosetf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）</a:t>
              </a:r>
            </a:p>
          </p:txBody>
        </p:sp>
      </p:grpSp>
      <p:grpSp>
        <p:nvGrpSpPr>
          <p:cNvPr id="7" name="Group 64"/>
          <p:cNvGrpSpPr/>
          <p:nvPr/>
        </p:nvGrpSpPr>
        <p:grpSpPr>
          <a:xfrm>
            <a:off x="1281699" y="1614894"/>
            <a:ext cx="2413039" cy="2424368"/>
            <a:chOff x="7659605" y="1304764"/>
            <a:chExt cx="2454599" cy="2466123"/>
          </a:xfrm>
        </p:grpSpPr>
        <p:sp>
          <p:nvSpPr>
            <p:cNvPr id="14" name="Freeform: Shape 65"/>
            <p:cNvSpPr>
              <a:spLocks/>
            </p:cNvSpPr>
            <p:nvPr/>
          </p:nvSpPr>
          <p:spPr bwMode="auto">
            <a:xfrm>
              <a:off x="7659605" y="2994942"/>
              <a:ext cx="774024" cy="775945"/>
            </a:xfrm>
            <a:custGeom>
              <a:avLst/>
              <a:gdLst>
                <a:gd name="T0" fmla="*/ 200 w 200"/>
                <a:gd name="T1" fmla="*/ 88 h 200"/>
                <a:gd name="T2" fmla="*/ 177 w 200"/>
                <a:gd name="T3" fmla="*/ 24 h 200"/>
                <a:gd name="T4" fmla="*/ 111 w 200"/>
                <a:gd name="T5" fmla="*/ 0 h 200"/>
                <a:gd name="T6" fmla="*/ 8 w 200"/>
                <a:gd name="T7" fmla="*/ 103 h 200"/>
                <a:gd name="T8" fmla="*/ 41 w 200"/>
                <a:gd name="T9" fmla="*/ 81 h 200"/>
                <a:gd name="T10" fmla="*/ 8 w 200"/>
                <a:gd name="T11" fmla="*/ 193 h 200"/>
                <a:gd name="T12" fmla="*/ 119 w 200"/>
                <a:gd name="T13" fmla="*/ 159 h 200"/>
                <a:gd name="T14" fmla="*/ 96 w 200"/>
                <a:gd name="T15" fmla="*/ 192 h 200"/>
                <a:gd name="T16" fmla="*/ 200 w 200"/>
                <a:gd name="T17" fmla="*/ 88 h 200"/>
                <a:gd name="T18" fmla="*/ 122 w 200"/>
                <a:gd name="T19" fmla="*/ 135 h 200"/>
                <a:gd name="T20" fmla="*/ 137 w 200"/>
                <a:gd name="T21" fmla="*/ 114 h 200"/>
                <a:gd name="T22" fmla="*/ 65 w 200"/>
                <a:gd name="T23" fmla="*/ 136 h 200"/>
                <a:gd name="T24" fmla="*/ 86 w 200"/>
                <a:gd name="T25" fmla="*/ 64 h 200"/>
                <a:gd name="T26" fmla="*/ 65 w 200"/>
                <a:gd name="T27" fmla="*/ 78 h 200"/>
                <a:gd name="T28" fmla="*/ 132 w 200"/>
                <a:gd name="T29" fmla="*/ 11 h 200"/>
                <a:gd name="T30" fmla="*/ 174 w 200"/>
                <a:gd name="T31" fmla="*/ 27 h 200"/>
                <a:gd name="T32" fmla="*/ 189 w 200"/>
                <a:gd name="T33" fmla="*/ 68 h 200"/>
                <a:gd name="T34" fmla="*/ 122 w 200"/>
                <a:gd name="T35" fmla="*/ 13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200">
                  <a:moveTo>
                    <a:pt x="200" y="88"/>
                  </a:moveTo>
                  <a:cubicBezTo>
                    <a:pt x="177" y="24"/>
                    <a:pt x="177" y="24"/>
                    <a:pt x="17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38" y="4"/>
                    <a:pt x="8" y="103"/>
                  </a:cubicBezTo>
                  <a:cubicBezTo>
                    <a:pt x="8" y="103"/>
                    <a:pt x="27" y="87"/>
                    <a:pt x="41" y="81"/>
                  </a:cubicBezTo>
                  <a:cubicBezTo>
                    <a:pt x="41" y="81"/>
                    <a:pt x="0" y="146"/>
                    <a:pt x="8" y="193"/>
                  </a:cubicBezTo>
                  <a:cubicBezTo>
                    <a:pt x="54" y="200"/>
                    <a:pt x="119" y="159"/>
                    <a:pt x="119" y="159"/>
                  </a:cubicBezTo>
                  <a:cubicBezTo>
                    <a:pt x="113" y="173"/>
                    <a:pt x="96" y="192"/>
                    <a:pt x="96" y="192"/>
                  </a:cubicBezTo>
                  <a:cubicBezTo>
                    <a:pt x="195" y="162"/>
                    <a:pt x="200" y="88"/>
                    <a:pt x="200" y="88"/>
                  </a:cubicBezTo>
                  <a:moveTo>
                    <a:pt x="122" y="135"/>
                  </a:moveTo>
                  <a:cubicBezTo>
                    <a:pt x="122" y="135"/>
                    <a:pt x="132" y="123"/>
                    <a:pt x="137" y="114"/>
                  </a:cubicBezTo>
                  <a:cubicBezTo>
                    <a:pt x="137" y="114"/>
                    <a:pt x="94" y="140"/>
                    <a:pt x="65" y="136"/>
                  </a:cubicBezTo>
                  <a:cubicBezTo>
                    <a:pt x="59" y="105"/>
                    <a:pt x="86" y="64"/>
                    <a:pt x="86" y="64"/>
                  </a:cubicBezTo>
                  <a:cubicBezTo>
                    <a:pt x="77" y="68"/>
                    <a:pt x="65" y="78"/>
                    <a:pt x="65" y="78"/>
                  </a:cubicBezTo>
                  <a:cubicBezTo>
                    <a:pt x="84" y="14"/>
                    <a:pt x="132" y="11"/>
                    <a:pt x="132" y="11"/>
                  </a:cubicBezTo>
                  <a:cubicBezTo>
                    <a:pt x="174" y="27"/>
                    <a:pt x="174" y="27"/>
                    <a:pt x="174" y="27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6" y="116"/>
                    <a:pt x="122" y="135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66"/>
            <p:cNvSpPr>
              <a:spLocks/>
            </p:cNvSpPr>
            <p:nvPr/>
          </p:nvSpPr>
          <p:spPr bwMode="auto">
            <a:xfrm>
              <a:off x="7888164" y="3037196"/>
              <a:ext cx="503212" cy="501291"/>
            </a:xfrm>
            <a:custGeom>
              <a:avLst/>
              <a:gdLst>
                <a:gd name="T0" fmla="*/ 115 w 130"/>
                <a:gd name="T1" fmla="*/ 16 h 129"/>
                <a:gd name="T2" fmla="*/ 73 w 130"/>
                <a:gd name="T3" fmla="*/ 0 h 129"/>
                <a:gd name="T4" fmla="*/ 6 w 130"/>
                <a:gd name="T5" fmla="*/ 67 h 129"/>
                <a:gd name="T6" fmla="*/ 27 w 130"/>
                <a:gd name="T7" fmla="*/ 53 h 129"/>
                <a:gd name="T8" fmla="*/ 6 w 130"/>
                <a:gd name="T9" fmla="*/ 125 h 129"/>
                <a:gd name="T10" fmla="*/ 78 w 130"/>
                <a:gd name="T11" fmla="*/ 103 h 129"/>
                <a:gd name="T12" fmla="*/ 63 w 130"/>
                <a:gd name="T13" fmla="*/ 124 h 129"/>
                <a:gd name="T14" fmla="*/ 130 w 130"/>
                <a:gd name="T15" fmla="*/ 57 h 129"/>
                <a:gd name="T16" fmla="*/ 115 w 130"/>
                <a:gd name="T17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15" y="16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25" y="3"/>
                    <a:pt x="6" y="67"/>
                  </a:cubicBezTo>
                  <a:cubicBezTo>
                    <a:pt x="6" y="67"/>
                    <a:pt x="18" y="57"/>
                    <a:pt x="27" y="53"/>
                  </a:cubicBezTo>
                  <a:cubicBezTo>
                    <a:pt x="27" y="53"/>
                    <a:pt x="0" y="94"/>
                    <a:pt x="6" y="125"/>
                  </a:cubicBezTo>
                  <a:cubicBezTo>
                    <a:pt x="35" y="129"/>
                    <a:pt x="78" y="103"/>
                    <a:pt x="78" y="103"/>
                  </a:cubicBezTo>
                  <a:cubicBezTo>
                    <a:pt x="73" y="112"/>
                    <a:pt x="63" y="124"/>
                    <a:pt x="63" y="124"/>
                  </a:cubicBezTo>
                  <a:cubicBezTo>
                    <a:pt x="127" y="105"/>
                    <a:pt x="130" y="57"/>
                    <a:pt x="130" y="57"/>
                  </a:cubicBezTo>
                  <a:cubicBezTo>
                    <a:pt x="115" y="16"/>
                    <a:pt x="115" y="16"/>
                    <a:pt x="115" y="1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6" name="Freeform: Shape 67"/>
            <p:cNvSpPr>
              <a:spLocks/>
            </p:cNvSpPr>
            <p:nvPr/>
          </p:nvSpPr>
          <p:spPr bwMode="auto">
            <a:xfrm>
              <a:off x="8410582" y="2727971"/>
              <a:ext cx="635738" cy="848930"/>
            </a:xfrm>
            <a:custGeom>
              <a:avLst/>
              <a:gdLst>
                <a:gd name="T0" fmla="*/ 164 w 164"/>
                <a:gd name="T1" fmla="*/ 55 h 219"/>
                <a:gd name="T2" fmla="*/ 133 w 164"/>
                <a:gd name="T3" fmla="*/ 180 h 219"/>
                <a:gd name="T4" fmla="*/ 0 w 164"/>
                <a:gd name="T5" fmla="*/ 219 h 219"/>
                <a:gd name="T6" fmla="*/ 27 w 164"/>
                <a:gd name="T7" fmla="*/ 82 h 219"/>
                <a:gd name="T8" fmla="*/ 109 w 164"/>
                <a:gd name="T9" fmla="*/ 0 h 219"/>
                <a:gd name="T10" fmla="*/ 164 w 164"/>
                <a:gd name="T11" fmla="*/ 5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219">
                  <a:moveTo>
                    <a:pt x="164" y="55"/>
                  </a:moveTo>
                  <a:cubicBezTo>
                    <a:pt x="133" y="180"/>
                    <a:pt x="133" y="180"/>
                    <a:pt x="133" y="18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93" y="147"/>
                    <a:pt x="27" y="8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64" y="55"/>
                    <a:pt x="164" y="55"/>
                    <a:pt x="164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68"/>
            <p:cNvSpPr>
              <a:spLocks/>
            </p:cNvSpPr>
            <p:nvPr/>
          </p:nvSpPr>
          <p:spPr bwMode="auto">
            <a:xfrm>
              <a:off x="7842068" y="2366887"/>
              <a:ext cx="847009" cy="639579"/>
            </a:xfrm>
            <a:custGeom>
              <a:avLst/>
              <a:gdLst>
                <a:gd name="T0" fmla="*/ 164 w 219"/>
                <a:gd name="T1" fmla="*/ 0 h 165"/>
                <a:gd name="T2" fmla="*/ 38 w 219"/>
                <a:gd name="T3" fmla="*/ 32 h 165"/>
                <a:gd name="T4" fmla="*/ 0 w 219"/>
                <a:gd name="T5" fmla="*/ 165 h 165"/>
                <a:gd name="T6" fmla="*/ 137 w 219"/>
                <a:gd name="T7" fmla="*/ 137 h 165"/>
                <a:gd name="T8" fmla="*/ 219 w 219"/>
                <a:gd name="T9" fmla="*/ 55 h 165"/>
                <a:gd name="T10" fmla="*/ 164 w 219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65">
                  <a:moveTo>
                    <a:pt x="164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71" y="72"/>
                    <a:pt x="137" y="137"/>
                  </a:cubicBezTo>
                  <a:cubicBezTo>
                    <a:pt x="219" y="55"/>
                    <a:pt x="219" y="55"/>
                    <a:pt x="219" y="5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69"/>
            <p:cNvSpPr>
              <a:spLocks/>
            </p:cNvSpPr>
            <p:nvPr/>
          </p:nvSpPr>
          <p:spPr bwMode="auto">
            <a:xfrm>
              <a:off x="8654506" y="1685054"/>
              <a:ext cx="1081329" cy="1081330"/>
            </a:xfrm>
            <a:custGeom>
              <a:avLst/>
              <a:gdLst>
                <a:gd name="T0" fmla="*/ 61 w 279"/>
                <a:gd name="T1" fmla="*/ 221 h 279"/>
                <a:gd name="T2" fmla="*/ 148 w 279"/>
                <a:gd name="T3" fmla="*/ 279 h 279"/>
                <a:gd name="T4" fmla="*/ 279 w 279"/>
                <a:gd name="T5" fmla="*/ 78 h 279"/>
                <a:gd name="T6" fmla="*/ 233 w 279"/>
                <a:gd name="T7" fmla="*/ 48 h 279"/>
                <a:gd name="T8" fmla="*/ 204 w 279"/>
                <a:gd name="T9" fmla="*/ 7 h 279"/>
                <a:gd name="T10" fmla="*/ 202 w 279"/>
                <a:gd name="T11" fmla="*/ 0 h 279"/>
                <a:gd name="T12" fmla="*/ 0 w 279"/>
                <a:gd name="T13" fmla="*/ 131 h 279"/>
                <a:gd name="T14" fmla="*/ 8 w 279"/>
                <a:gd name="T15" fmla="*/ 147 h 279"/>
                <a:gd name="T16" fmla="*/ 61 w 279"/>
                <a:gd name="T17" fmla="*/ 22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61" y="221"/>
                  </a:moveTo>
                  <a:cubicBezTo>
                    <a:pt x="83" y="243"/>
                    <a:pt x="111" y="264"/>
                    <a:pt x="148" y="279"/>
                  </a:cubicBezTo>
                  <a:cubicBezTo>
                    <a:pt x="207" y="212"/>
                    <a:pt x="249" y="138"/>
                    <a:pt x="279" y="78"/>
                  </a:cubicBezTo>
                  <a:cubicBezTo>
                    <a:pt x="259" y="70"/>
                    <a:pt x="244" y="60"/>
                    <a:pt x="233" y="48"/>
                  </a:cubicBezTo>
                  <a:cubicBezTo>
                    <a:pt x="218" y="34"/>
                    <a:pt x="210" y="19"/>
                    <a:pt x="204" y="7"/>
                  </a:cubicBezTo>
                  <a:cubicBezTo>
                    <a:pt x="203" y="4"/>
                    <a:pt x="202" y="2"/>
                    <a:pt x="202" y="0"/>
                  </a:cubicBezTo>
                  <a:cubicBezTo>
                    <a:pt x="141" y="29"/>
                    <a:pt x="67" y="72"/>
                    <a:pt x="0" y="131"/>
                  </a:cubicBezTo>
                  <a:cubicBezTo>
                    <a:pt x="2" y="136"/>
                    <a:pt x="5" y="141"/>
                    <a:pt x="8" y="147"/>
                  </a:cubicBezTo>
                  <a:cubicBezTo>
                    <a:pt x="18" y="168"/>
                    <a:pt x="35" y="196"/>
                    <a:pt x="61" y="22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70"/>
            <p:cNvSpPr>
              <a:spLocks/>
            </p:cNvSpPr>
            <p:nvPr/>
          </p:nvSpPr>
          <p:spPr bwMode="auto">
            <a:xfrm>
              <a:off x="9476547" y="1487227"/>
              <a:ext cx="457117" cy="457117"/>
            </a:xfrm>
            <a:custGeom>
              <a:avLst/>
              <a:gdLst>
                <a:gd name="T0" fmla="*/ 29 w 118"/>
                <a:gd name="T1" fmla="*/ 91 h 118"/>
                <a:gd name="T2" fmla="*/ 72 w 118"/>
                <a:gd name="T3" fmla="*/ 118 h 118"/>
                <a:gd name="T4" fmla="*/ 118 w 118"/>
                <a:gd name="T5" fmla="*/ 0 h 118"/>
                <a:gd name="T6" fmla="*/ 0 w 118"/>
                <a:gd name="T7" fmla="*/ 46 h 118"/>
                <a:gd name="T8" fmla="*/ 3 w 118"/>
                <a:gd name="T9" fmla="*/ 53 h 118"/>
                <a:gd name="T10" fmla="*/ 29 w 118"/>
                <a:gd name="T11" fmla="*/ 9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29" y="91"/>
                  </a:moveTo>
                  <a:cubicBezTo>
                    <a:pt x="40" y="102"/>
                    <a:pt x="54" y="111"/>
                    <a:pt x="72" y="118"/>
                  </a:cubicBezTo>
                  <a:cubicBezTo>
                    <a:pt x="104" y="50"/>
                    <a:pt x="118" y="0"/>
                    <a:pt x="118" y="0"/>
                  </a:cubicBezTo>
                  <a:cubicBezTo>
                    <a:pt x="118" y="0"/>
                    <a:pt x="69" y="14"/>
                    <a:pt x="0" y="46"/>
                  </a:cubicBezTo>
                  <a:cubicBezTo>
                    <a:pt x="1" y="48"/>
                    <a:pt x="2" y="50"/>
                    <a:pt x="3" y="53"/>
                  </a:cubicBezTo>
                  <a:cubicBezTo>
                    <a:pt x="8" y="64"/>
                    <a:pt x="16" y="78"/>
                    <a:pt x="29" y="9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71"/>
            <p:cNvSpPr>
              <a:spLocks/>
            </p:cNvSpPr>
            <p:nvPr/>
          </p:nvSpPr>
          <p:spPr bwMode="auto">
            <a:xfrm>
              <a:off x="8062943" y="2222838"/>
              <a:ext cx="1129346" cy="1137029"/>
            </a:xfrm>
            <a:custGeom>
              <a:avLst/>
              <a:gdLst>
                <a:gd name="T0" fmla="*/ 206 w 292"/>
                <a:gd name="T1" fmla="*/ 91 h 293"/>
                <a:gd name="T2" fmla="*/ 150 w 292"/>
                <a:gd name="T3" fmla="*/ 14 h 293"/>
                <a:gd name="T4" fmla="*/ 144 w 292"/>
                <a:gd name="T5" fmla="*/ 0 h 293"/>
                <a:gd name="T6" fmla="*/ 0 w 292"/>
                <a:gd name="T7" fmla="*/ 197 h 293"/>
                <a:gd name="T8" fmla="*/ 37 w 292"/>
                <a:gd name="T9" fmla="*/ 253 h 293"/>
                <a:gd name="T10" fmla="*/ 96 w 292"/>
                <a:gd name="T11" fmla="*/ 293 h 293"/>
                <a:gd name="T12" fmla="*/ 292 w 292"/>
                <a:gd name="T13" fmla="*/ 149 h 293"/>
                <a:gd name="T14" fmla="*/ 206 w 292"/>
                <a:gd name="T15" fmla="*/ 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293">
                  <a:moveTo>
                    <a:pt x="206" y="91"/>
                  </a:moveTo>
                  <a:cubicBezTo>
                    <a:pt x="179" y="64"/>
                    <a:pt x="161" y="35"/>
                    <a:pt x="150" y="14"/>
                  </a:cubicBezTo>
                  <a:cubicBezTo>
                    <a:pt x="148" y="9"/>
                    <a:pt x="146" y="4"/>
                    <a:pt x="144" y="0"/>
                  </a:cubicBezTo>
                  <a:cubicBezTo>
                    <a:pt x="86" y="53"/>
                    <a:pt x="34" y="118"/>
                    <a:pt x="0" y="197"/>
                  </a:cubicBezTo>
                  <a:cubicBezTo>
                    <a:pt x="0" y="197"/>
                    <a:pt x="11" y="228"/>
                    <a:pt x="37" y="253"/>
                  </a:cubicBezTo>
                  <a:cubicBezTo>
                    <a:pt x="63" y="279"/>
                    <a:pt x="96" y="293"/>
                    <a:pt x="96" y="293"/>
                  </a:cubicBezTo>
                  <a:cubicBezTo>
                    <a:pt x="175" y="260"/>
                    <a:pt x="240" y="207"/>
                    <a:pt x="292" y="149"/>
                  </a:cubicBezTo>
                  <a:cubicBezTo>
                    <a:pt x="256" y="134"/>
                    <a:pt x="228" y="113"/>
                    <a:pt x="206" y="9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72"/>
            <p:cNvSpPr>
              <a:spLocks/>
            </p:cNvSpPr>
            <p:nvPr/>
          </p:nvSpPr>
          <p:spPr bwMode="auto">
            <a:xfrm>
              <a:off x="9438133" y="1665848"/>
              <a:ext cx="316908" cy="320750"/>
            </a:xfrm>
            <a:custGeom>
              <a:avLst/>
              <a:gdLst>
                <a:gd name="T0" fmla="*/ 31 w 82"/>
                <a:gd name="T1" fmla="*/ 53 h 83"/>
                <a:gd name="T2" fmla="*/ 77 w 82"/>
                <a:gd name="T3" fmla="*/ 83 h 83"/>
                <a:gd name="T4" fmla="*/ 82 w 82"/>
                <a:gd name="T5" fmla="*/ 72 h 83"/>
                <a:gd name="T6" fmla="*/ 39 w 82"/>
                <a:gd name="T7" fmla="*/ 45 h 83"/>
                <a:gd name="T8" fmla="*/ 13 w 82"/>
                <a:gd name="T9" fmla="*/ 7 h 83"/>
                <a:gd name="T10" fmla="*/ 10 w 82"/>
                <a:gd name="T11" fmla="*/ 0 h 83"/>
                <a:gd name="T12" fmla="*/ 0 w 82"/>
                <a:gd name="T13" fmla="*/ 5 h 83"/>
                <a:gd name="T14" fmla="*/ 2 w 82"/>
                <a:gd name="T15" fmla="*/ 12 h 83"/>
                <a:gd name="T16" fmla="*/ 31 w 82"/>
                <a:gd name="T17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3">
                  <a:moveTo>
                    <a:pt x="31" y="53"/>
                  </a:moveTo>
                  <a:cubicBezTo>
                    <a:pt x="42" y="65"/>
                    <a:pt x="57" y="75"/>
                    <a:pt x="77" y="83"/>
                  </a:cubicBezTo>
                  <a:cubicBezTo>
                    <a:pt x="78" y="79"/>
                    <a:pt x="80" y="76"/>
                    <a:pt x="82" y="72"/>
                  </a:cubicBezTo>
                  <a:cubicBezTo>
                    <a:pt x="64" y="65"/>
                    <a:pt x="50" y="56"/>
                    <a:pt x="39" y="45"/>
                  </a:cubicBezTo>
                  <a:cubicBezTo>
                    <a:pt x="26" y="32"/>
                    <a:pt x="18" y="18"/>
                    <a:pt x="13" y="7"/>
                  </a:cubicBezTo>
                  <a:cubicBezTo>
                    <a:pt x="12" y="4"/>
                    <a:pt x="11" y="2"/>
                    <a:pt x="10" y="0"/>
                  </a:cubicBezTo>
                  <a:cubicBezTo>
                    <a:pt x="7" y="2"/>
                    <a:pt x="3" y="3"/>
                    <a:pt x="0" y="5"/>
                  </a:cubicBezTo>
                  <a:cubicBezTo>
                    <a:pt x="0" y="7"/>
                    <a:pt x="1" y="9"/>
                    <a:pt x="2" y="12"/>
                  </a:cubicBezTo>
                  <a:cubicBezTo>
                    <a:pt x="8" y="24"/>
                    <a:pt x="16" y="39"/>
                    <a:pt x="31" y="5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73"/>
            <p:cNvSpPr>
              <a:spLocks/>
            </p:cNvSpPr>
            <p:nvPr/>
          </p:nvSpPr>
          <p:spPr bwMode="auto">
            <a:xfrm>
              <a:off x="8619933" y="2192108"/>
              <a:ext cx="608848" cy="608848"/>
            </a:xfrm>
            <a:custGeom>
              <a:avLst/>
              <a:gdLst>
                <a:gd name="T0" fmla="*/ 62 w 157"/>
                <a:gd name="T1" fmla="*/ 99 h 157"/>
                <a:gd name="T2" fmla="*/ 148 w 157"/>
                <a:gd name="T3" fmla="*/ 157 h 157"/>
                <a:gd name="T4" fmla="*/ 157 w 157"/>
                <a:gd name="T5" fmla="*/ 148 h 157"/>
                <a:gd name="T6" fmla="*/ 70 w 157"/>
                <a:gd name="T7" fmla="*/ 90 h 157"/>
                <a:gd name="T8" fmla="*/ 17 w 157"/>
                <a:gd name="T9" fmla="*/ 16 h 157"/>
                <a:gd name="T10" fmla="*/ 9 w 157"/>
                <a:gd name="T11" fmla="*/ 0 h 157"/>
                <a:gd name="T12" fmla="*/ 0 w 157"/>
                <a:gd name="T13" fmla="*/ 8 h 157"/>
                <a:gd name="T14" fmla="*/ 6 w 157"/>
                <a:gd name="T15" fmla="*/ 22 h 157"/>
                <a:gd name="T16" fmla="*/ 62 w 157"/>
                <a:gd name="T17" fmla="*/ 9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57">
                  <a:moveTo>
                    <a:pt x="62" y="99"/>
                  </a:moveTo>
                  <a:cubicBezTo>
                    <a:pt x="84" y="121"/>
                    <a:pt x="112" y="142"/>
                    <a:pt x="148" y="157"/>
                  </a:cubicBezTo>
                  <a:cubicBezTo>
                    <a:pt x="151" y="154"/>
                    <a:pt x="154" y="151"/>
                    <a:pt x="157" y="148"/>
                  </a:cubicBezTo>
                  <a:cubicBezTo>
                    <a:pt x="120" y="133"/>
                    <a:pt x="92" y="112"/>
                    <a:pt x="70" y="90"/>
                  </a:cubicBezTo>
                  <a:cubicBezTo>
                    <a:pt x="44" y="65"/>
                    <a:pt x="27" y="37"/>
                    <a:pt x="17" y="16"/>
                  </a:cubicBezTo>
                  <a:cubicBezTo>
                    <a:pt x="14" y="10"/>
                    <a:pt x="11" y="5"/>
                    <a:pt x="9" y="0"/>
                  </a:cubicBezTo>
                  <a:cubicBezTo>
                    <a:pt x="6" y="3"/>
                    <a:pt x="3" y="6"/>
                    <a:pt x="0" y="8"/>
                  </a:cubicBezTo>
                  <a:cubicBezTo>
                    <a:pt x="2" y="12"/>
                    <a:pt x="4" y="17"/>
                    <a:pt x="6" y="22"/>
                  </a:cubicBezTo>
                  <a:cubicBezTo>
                    <a:pt x="17" y="43"/>
                    <a:pt x="35" y="72"/>
                    <a:pt x="62" y="9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74"/>
            <p:cNvSpPr>
              <a:spLocks/>
            </p:cNvSpPr>
            <p:nvPr/>
          </p:nvSpPr>
          <p:spPr bwMode="auto">
            <a:xfrm>
              <a:off x="8124404" y="2595445"/>
              <a:ext cx="693357" cy="695278"/>
            </a:xfrm>
            <a:custGeom>
              <a:avLst/>
              <a:gdLst>
                <a:gd name="T0" fmla="*/ 302 w 361"/>
                <a:gd name="T1" fmla="*/ 0 h 362"/>
                <a:gd name="T2" fmla="*/ 361 w 361"/>
                <a:gd name="T3" fmla="*/ 61 h 362"/>
                <a:gd name="T4" fmla="*/ 0 w 361"/>
                <a:gd name="T5" fmla="*/ 362 h 362"/>
                <a:gd name="T6" fmla="*/ 302 w 361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62">
                  <a:moveTo>
                    <a:pt x="302" y="0"/>
                  </a:moveTo>
                  <a:lnTo>
                    <a:pt x="361" y="61"/>
                  </a:lnTo>
                  <a:lnTo>
                    <a:pt x="0" y="36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75"/>
            <p:cNvSpPr>
              <a:spLocks/>
            </p:cNvSpPr>
            <p:nvPr/>
          </p:nvSpPr>
          <p:spPr bwMode="auto">
            <a:xfrm>
              <a:off x="9820344" y="1304764"/>
              <a:ext cx="293860" cy="293860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76"/>
            <p:cNvSpPr>
              <a:spLocks/>
            </p:cNvSpPr>
            <p:nvPr/>
          </p:nvSpPr>
          <p:spPr bwMode="auto">
            <a:xfrm>
              <a:off x="9820344" y="1304764"/>
              <a:ext cx="293860" cy="293860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lc="http://schemas.openxmlformats.org/drawingml/2006/lockedCanvas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77"/>
            <p:cNvSpPr>
              <a:spLocks/>
            </p:cNvSpPr>
            <p:nvPr/>
          </p:nvSpPr>
          <p:spPr bwMode="auto">
            <a:xfrm>
              <a:off x="9096257" y="1952025"/>
              <a:ext cx="372608" cy="372608"/>
            </a:xfrm>
            <a:custGeom>
              <a:avLst/>
              <a:gdLst>
                <a:gd name="T0" fmla="*/ 79 w 96"/>
                <a:gd name="T1" fmla="*/ 79 h 96"/>
                <a:gd name="T2" fmla="*/ 17 w 96"/>
                <a:gd name="T3" fmla="*/ 79 h 96"/>
                <a:gd name="T4" fmla="*/ 17 w 96"/>
                <a:gd name="T5" fmla="*/ 17 h 96"/>
                <a:gd name="T6" fmla="*/ 79 w 96"/>
                <a:gd name="T7" fmla="*/ 17 h 96"/>
                <a:gd name="T8" fmla="*/ 79 w 96"/>
                <a:gd name="T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79" y="79"/>
                  </a:moveTo>
                  <a:cubicBezTo>
                    <a:pt x="62" y="96"/>
                    <a:pt x="34" y="96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78"/>
            <p:cNvSpPr>
              <a:spLocks/>
            </p:cNvSpPr>
            <p:nvPr/>
          </p:nvSpPr>
          <p:spPr bwMode="auto">
            <a:xfrm>
              <a:off x="9096257" y="1952025"/>
              <a:ext cx="372608" cy="372608"/>
            </a:xfrm>
            <a:custGeom>
              <a:avLst/>
              <a:gdLst>
                <a:gd name="T0" fmla="*/ 48 w 96"/>
                <a:gd name="T1" fmla="*/ 96 h 96"/>
                <a:gd name="T2" fmla="*/ 14 w 96"/>
                <a:gd name="T3" fmla="*/ 82 h 96"/>
                <a:gd name="T4" fmla="*/ 0 w 96"/>
                <a:gd name="T5" fmla="*/ 48 h 96"/>
                <a:gd name="T6" fmla="*/ 14 w 96"/>
                <a:gd name="T7" fmla="*/ 14 h 96"/>
                <a:gd name="T8" fmla="*/ 48 w 96"/>
                <a:gd name="T9" fmla="*/ 0 h 96"/>
                <a:gd name="T10" fmla="*/ 82 w 96"/>
                <a:gd name="T11" fmla="*/ 14 h 96"/>
                <a:gd name="T12" fmla="*/ 96 w 96"/>
                <a:gd name="T13" fmla="*/ 48 h 96"/>
                <a:gd name="T14" fmla="*/ 82 w 96"/>
                <a:gd name="T15" fmla="*/ 82 h 96"/>
                <a:gd name="T16" fmla="*/ 48 w 96"/>
                <a:gd name="T17" fmla="*/ 96 h 96"/>
                <a:gd name="T18" fmla="*/ 48 w 96"/>
                <a:gd name="T19" fmla="*/ 10 h 96"/>
                <a:gd name="T20" fmla="*/ 21 w 96"/>
                <a:gd name="T21" fmla="*/ 21 h 96"/>
                <a:gd name="T22" fmla="*/ 10 w 96"/>
                <a:gd name="T23" fmla="*/ 48 h 96"/>
                <a:gd name="T24" fmla="*/ 21 w 96"/>
                <a:gd name="T25" fmla="*/ 75 h 96"/>
                <a:gd name="T26" fmla="*/ 48 w 96"/>
                <a:gd name="T27" fmla="*/ 86 h 96"/>
                <a:gd name="T28" fmla="*/ 75 w 96"/>
                <a:gd name="T29" fmla="*/ 75 h 96"/>
                <a:gd name="T30" fmla="*/ 86 w 96"/>
                <a:gd name="T31" fmla="*/ 48 h 96"/>
                <a:gd name="T32" fmla="*/ 75 w 96"/>
                <a:gd name="T33" fmla="*/ 21 h 96"/>
                <a:gd name="T34" fmla="*/ 48 w 96"/>
                <a:gd name="T35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moveTo>
                    <a:pt x="48" y="10"/>
                  </a:moveTo>
                  <a:cubicBezTo>
                    <a:pt x="38" y="10"/>
                    <a:pt x="28" y="14"/>
                    <a:pt x="21" y="21"/>
                  </a:cubicBezTo>
                  <a:cubicBezTo>
                    <a:pt x="14" y="28"/>
                    <a:pt x="10" y="38"/>
                    <a:pt x="10" y="48"/>
                  </a:cubicBezTo>
                  <a:cubicBezTo>
                    <a:pt x="10" y="58"/>
                    <a:pt x="14" y="68"/>
                    <a:pt x="21" y="75"/>
                  </a:cubicBezTo>
                  <a:cubicBezTo>
                    <a:pt x="28" y="82"/>
                    <a:pt x="38" y="86"/>
                    <a:pt x="48" y="86"/>
                  </a:cubicBezTo>
                  <a:cubicBezTo>
                    <a:pt x="58" y="86"/>
                    <a:pt x="68" y="82"/>
                    <a:pt x="75" y="75"/>
                  </a:cubicBezTo>
                  <a:cubicBezTo>
                    <a:pt x="82" y="68"/>
                    <a:pt x="86" y="58"/>
                    <a:pt x="86" y="48"/>
                  </a:cubicBezTo>
                  <a:cubicBezTo>
                    <a:pt x="86" y="38"/>
                    <a:pt x="82" y="28"/>
                    <a:pt x="75" y="21"/>
                  </a:cubicBezTo>
                  <a:cubicBezTo>
                    <a:pt x="68" y="14"/>
                    <a:pt x="58" y="10"/>
                    <a:pt x="48" y="10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79"/>
            <p:cNvSpPr>
              <a:spLocks/>
            </p:cNvSpPr>
            <p:nvPr/>
          </p:nvSpPr>
          <p:spPr bwMode="auto">
            <a:xfrm>
              <a:off x="9933662" y="1487227"/>
              <a:ext cx="0" cy="3842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80"/>
            <p:cNvSpPr>
              <a:spLocks/>
            </p:cNvSpPr>
            <p:nvPr/>
          </p:nvSpPr>
          <p:spPr bwMode="auto">
            <a:xfrm>
              <a:off x="8429788" y="2883544"/>
              <a:ext cx="689515" cy="480164"/>
            </a:xfrm>
            <a:custGeom>
              <a:avLst/>
              <a:gdLst>
                <a:gd name="T0" fmla="*/ 45 w 178"/>
                <a:gd name="T1" fmla="*/ 102 h 124"/>
                <a:gd name="T2" fmla="*/ 1 w 178"/>
                <a:gd name="T3" fmla="*/ 123 h 124"/>
                <a:gd name="T4" fmla="*/ 0 w 178"/>
                <a:gd name="T5" fmla="*/ 123 h 124"/>
                <a:gd name="T6" fmla="*/ 0 w 178"/>
                <a:gd name="T7" fmla="*/ 123 h 124"/>
                <a:gd name="T8" fmla="*/ 1 w 178"/>
                <a:gd name="T9" fmla="*/ 124 h 124"/>
                <a:gd name="T10" fmla="*/ 45 w 178"/>
                <a:gd name="T11" fmla="*/ 102 h 124"/>
                <a:gd name="T12" fmla="*/ 45 w 178"/>
                <a:gd name="T13" fmla="*/ 102 h 124"/>
                <a:gd name="T14" fmla="*/ 178 w 178"/>
                <a:gd name="T15" fmla="*/ 0 h 124"/>
                <a:gd name="T16" fmla="*/ 158 w 178"/>
                <a:gd name="T17" fmla="*/ 19 h 124"/>
                <a:gd name="T18" fmla="*/ 158 w 178"/>
                <a:gd name="T19" fmla="*/ 19 h 124"/>
                <a:gd name="T20" fmla="*/ 178 w 178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24">
                  <a:moveTo>
                    <a:pt x="45" y="102"/>
                  </a:moveTo>
                  <a:cubicBezTo>
                    <a:pt x="31" y="110"/>
                    <a:pt x="16" y="117"/>
                    <a:pt x="1" y="123"/>
                  </a:cubicBezTo>
                  <a:cubicBezTo>
                    <a:pt x="1" y="123"/>
                    <a:pt x="1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6" y="117"/>
                    <a:pt x="31" y="110"/>
                    <a:pt x="45" y="102"/>
                  </a:cubicBezTo>
                  <a:cubicBezTo>
                    <a:pt x="45" y="102"/>
                    <a:pt x="45" y="102"/>
                    <a:pt x="45" y="102"/>
                  </a:cubicBezTo>
                  <a:moveTo>
                    <a:pt x="178" y="0"/>
                  </a:moveTo>
                  <a:cubicBezTo>
                    <a:pt x="172" y="6"/>
                    <a:pt x="165" y="13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65" y="13"/>
                    <a:pt x="172" y="6"/>
                    <a:pt x="17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81"/>
            <p:cNvSpPr>
              <a:spLocks/>
            </p:cNvSpPr>
            <p:nvPr/>
          </p:nvSpPr>
          <p:spPr bwMode="auto">
            <a:xfrm>
              <a:off x="8410582" y="3352184"/>
              <a:ext cx="19206" cy="7682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3" y="1"/>
                    <a:pt x="0" y="0"/>
                  </a:cubicBezTo>
                </a:path>
              </a:pathLst>
            </a:custGeom>
            <a:solidFill>
              <a:srgbClr val="E5C062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82"/>
            <p:cNvSpPr>
              <a:spLocks/>
            </p:cNvSpPr>
            <p:nvPr/>
          </p:nvSpPr>
          <p:spPr bwMode="auto">
            <a:xfrm>
              <a:off x="8604568" y="2956529"/>
              <a:ext cx="437909" cy="320750"/>
            </a:xfrm>
            <a:custGeom>
              <a:avLst/>
              <a:gdLst>
                <a:gd name="T0" fmla="*/ 113 w 113"/>
                <a:gd name="T1" fmla="*/ 0 h 83"/>
                <a:gd name="T2" fmla="*/ 0 w 113"/>
                <a:gd name="T3" fmla="*/ 83 h 83"/>
                <a:gd name="T4" fmla="*/ 0 w 113"/>
                <a:gd name="T5" fmla="*/ 83 h 83"/>
                <a:gd name="T6" fmla="*/ 113 w 113"/>
                <a:gd name="T7" fmla="*/ 0 h 83"/>
                <a:gd name="T8" fmla="*/ 113 w 11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">
                  <a:moveTo>
                    <a:pt x="113" y="0"/>
                  </a:moveTo>
                  <a:cubicBezTo>
                    <a:pt x="80" y="31"/>
                    <a:pt x="42" y="60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2" y="60"/>
                    <a:pt x="80" y="31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83"/>
            <p:cNvSpPr>
              <a:spLocks/>
            </p:cNvSpPr>
            <p:nvPr/>
          </p:nvSpPr>
          <p:spPr bwMode="auto">
            <a:xfrm>
              <a:off x="9057843" y="1944343"/>
              <a:ext cx="674150" cy="822041"/>
            </a:xfrm>
            <a:custGeom>
              <a:avLst/>
              <a:gdLst>
                <a:gd name="T0" fmla="*/ 153 w 174"/>
                <a:gd name="T1" fmla="*/ 0 h 212"/>
                <a:gd name="T2" fmla="*/ 101 w 174"/>
                <a:gd name="T3" fmla="*/ 71 h 212"/>
                <a:gd name="T4" fmla="*/ 92 w 174"/>
                <a:gd name="T5" fmla="*/ 84 h 212"/>
                <a:gd name="T6" fmla="*/ 89 w 174"/>
                <a:gd name="T7" fmla="*/ 87 h 212"/>
                <a:gd name="T8" fmla="*/ 0 w 174"/>
                <a:gd name="T9" fmla="*/ 189 h 212"/>
                <a:gd name="T10" fmla="*/ 44 w 174"/>
                <a:gd name="T11" fmla="*/ 212 h 212"/>
                <a:gd name="T12" fmla="*/ 174 w 174"/>
                <a:gd name="T13" fmla="*/ 11 h 212"/>
                <a:gd name="T14" fmla="*/ 153 w 174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12">
                  <a:moveTo>
                    <a:pt x="153" y="0"/>
                  </a:moveTo>
                  <a:cubicBezTo>
                    <a:pt x="138" y="22"/>
                    <a:pt x="121" y="46"/>
                    <a:pt x="101" y="71"/>
                  </a:cubicBezTo>
                  <a:cubicBezTo>
                    <a:pt x="99" y="76"/>
                    <a:pt x="96" y="80"/>
                    <a:pt x="92" y="84"/>
                  </a:cubicBezTo>
                  <a:cubicBezTo>
                    <a:pt x="91" y="85"/>
                    <a:pt x="90" y="86"/>
                    <a:pt x="89" y="87"/>
                  </a:cubicBezTo>
                  <a:cubicBezTo>
                    <a:pt x="63" y="120"/>
                    <a:pt x="33" y="155"/>
                    <a:pt x="0" y="189"/>
                  </a:cubicBezTo>
                  <a:cubicBezTo>
                    <a:pt x="13" y="198"/>
                    <a:pt x="28" y="206"/>
                    <a:pt x="44" y="212"/>
                  </a:cubicBezTo>
                  <a:cubicBezTo>
                    <a:pt x="103" y="145"/>
                    <a:pt x="145" y="71"/>
                    <a:pt x="174" y="11"/>
                  </a:cubicBezTo>
                  <a:cubicBezTo>
                    <a:pt x="166" y="8"/>
                    <a:pt x="159" y="4"/>
                    <a:pt x="153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84"/>
            <p:cNvSpPr>
              <a:spLocks/>
            </p:cNvSpPr>
            <p:nvPr/>
          </p:nvSpPr>
          <p:spPr bwMode="auto">
            <a:xfrm>
              <a:off x="9674374" y="1583260"/>
              <a:ext cx="224717" cy="361084"/>
            </a:xfrm>
            <a:custGeom>
              <a:avLst/>
              <a:gdLst>
                <a:gd name="T0" fmla="*/ 58 w 58"/>
                <a:gd name="T1" fmla="*/ 0 h 93"/>
                <a:gd name="T2" fmla="*/ 52 w 58"/>
                <a:gd name="T3" fmla="*/ 1 h 93"/>
                <a:gd name="T4" fmla="*/ 0 w 58"/>
                <a:gd name="T5" fmla="*/ 83 h 93"/>
                <a:gd name="T6" fmla="*/ 20 w 58"/>
                <a:gd name="T7" fmla="*/ 93 h 93"/>
                <a:gd name="T8" fmla="*/ 58 w 58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93">
                  <a:moveTo>
                    <a:pt x="58" y="0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41" y="20"/>
                    <a:pt x="24" y="49"/>
                    <a:pt x="0" y="83"/>
                  </a:cubicBezTo>
                  <a:cubicBezTo>
                    <a:pt x="6" y="87"/>
                    <a:pt x="13" y="90"/>
                    <a:pt x="20" y="93"/>
                  </a:cubicBezTo>
                  <a:cubicBezTo>
                    <a:pt x="39" y="53"/>
                    <a:pt x="51" y="20"/>
                    <a:pt x="58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85"/>
            <p:cNvSpPr>
              <a:spLocks/>
            </p:cNvSpPr>
            <p:nvPr/>
          </p:nvSpPr>
          <p:spPr bwMode="auto">
            <a:xfrm>
              <a:off x="8299183" y="2712605"/>
              <a:ext cx="893105" cy="647261"/>
            </a:xfrm>
            <a:custGeom>
              <a:avLst/>
              <a:gdLst>
                <a:gd name="T0" fmla="*/ 188 w 231"/>
                <a:gd name="T1" fmla="*/ 0 h 167"/>
                <a:gd name="T2" fmla="*/ 0 w 231"/>
                <a:gd name="T3" fmla="*/ 147 h 167"/>
                <a:gd name="T4" fmla="*/ 29 w 231"/>
                <a:gd name="T5" fmla="*/ 165 h 167"/>
                <a:gd name="T6" fmla="*/ 34 w 231"/>
                <a:gd name="T7" fmla="*/ 167 h 167"/>
                <a:gd name="T8" fmla="*/ 35 w 231"/>
                <a:gd name="T9" fmla="*/ 167 h 167"/>
                <a:gd name="T10" fmla="*/ 79 w 231"/>
                <a:gd name="T11" fmla="*/ 146 h 167"/>
                <a:gd name="T12" fmla="*/ 192 w 231"/>
                <a:gd name="T13" fmla="*/ 63 h 167"/>
                <a:gd name="T14" fmla="*/ 212 w 231"/>
                <a:gd name="T15" fmla="*/ 44 h 167"/>
                <a:gd name="T16" fmla="*/ 231 w 231"/>
                <a:gd name="T17" fmla="*/ 23 h 167"/>
                <a:gd name="T18" fmla="*/ 188 w 23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67">
                  <a:moveTo>
                    <a:pt x="188" y="0"/>
                  </a:moveTo>
                  <a:cubicBezTo>
                    <a:pt x="133" y="55"/>
                    <a:pt x="70" y="108"/>
                    <a:pt x="0" y="147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2" y="166"/>
                    <a:pt x="33" y="166"/>
                    <a:pt x="34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50" y="161"/>
                    <a:pt x="65" y="154"/>
                    <a:pt x="79" y="146"/>
                  </a:cubicBezTo>
                  <a:cubicBezTo>
                    <a:pt x="121" y="123"/>
                    <a:pt x="159" y="94"/>
                    <a:pt x="192" y="63"/>
                  </a:cubicBezTo>
                  <a:cubicBezTo>
                    <a:pt x="199" y="57"/>
                    <a:pt x="206" y="50"/>
                    <a:pt x="212" y="44"/>
                  </a:cubicBezTo>
                  <a:cubicBezTo>
                    <a:pt x="219" y="37"/>
                    <a:pt x="225" y="30"/>
                    <a:pt x="231" y="23"/>
                  </a:cubicBezTo>
                  <a:cubicBezTo>
                    <a:pt x="215" y="17"/>
                    <a:pt x="201" y="9"/>
                    <a:pt x="188" y="0"/>
                  </a:cubicBezTo>
                </a:path>
              </a:pathLst>
            </a:custGeom>
            <a:solidFill>
              <a:srgbClr val="13436C">
                <a:alpha val="32000"/>
              </a:srgbClr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86"/>
            <p:cNvSpPr>
              <a:spLocks/>
            </p:cNvSpPr>
            <p:nvPr/>
          </p:nvSpPr>
          <p:spPr bwMode="auto">
            <a:xfrm>
              <a:off x="9649405" y="1905930"/>
              <a:ext cx="101794" cy="80667"/>
            </a:xfrm>
            <a:custGeom>
              <a:avLst/>
              <a:gdLst>
                <a:gd name="T0" fmla="*/ 6 w 26"/>
                <a:gd name="T1" fmla="*/ 0 h 21"/>
                <a:gd name="T2" fmla="*/ 0 w 26"/>
                <a:gd name="T3" fmla="*/ 10 h 21"/>
                <a:gd name="T4" fmla="*/ 21 w 26"/>
                <a:gd name="T5" fmla="*/ 21 h 21"/>
                <a:gd name="T6" fmla="*/ 26 w 26"/>
                <a:gd name="T7" fmla="*/ 10 h 21"/>
                <a:gd name="T8" fmla="*/ 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6" y="0"/>
                  </a:moveTo>
                  <a:cubicBezTo>
                    <a:pt x="4" y="4"/>
                    <a:pt x="2" y="7"/>
                    <a:pt x="0" y="10"/>
                  </a:cubicBezTo>
                  <a:cubicBezTo>
                    <a:pt x="6" y="14"/>
                    <a:pt x="13" y="18"/>
                    <a:pt x="21" y="21"/>
                  </a:cubicBezTo>
                  <a:cubicBezTo>
                    <a:pt x="23" y="17"/>
                    <a:pt x="25" y="13"/>
                    <a:pt x="26" y="10"/>
                  </a:cubicBezTo>
                  <a:cubicBezTo>
                    <a:pt x="19" y="7"/>
                    <a:pt x="12" y="4"/>
                    <a:pt x="6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87"/>
            <p:cNvSpPr>
              <a:spLocks/>
            </p:cNvSpPr>
            <p:nvPr/>
          </p:nvSpPr>
          <p:spPr bwMode="auto">
            <a:xfrm>
              <a:off x="9027112" y="2678033"/>
              <a:ext cx="201669" cy="122922"/>
            </a:xfrm>
            <a:custGeom>
              <a:avLst/>
              <a:gdLst>
                <a:gd name="T0" fmla="*/ 8 w 52"/>
                <a:gd name="T1" fmla="*/ 0 h 32"/>
                <a:gd name="T2" fmla="*/ 0 w 52"/>
                <a:gd name="T3" fmla="*/ 9 h 32"/>
                <a:gd name="T4" fmla="*/ 43 w 52"/>
                <a:gd name="T5" fmla="*/ 32 h 32"/>
                <a:gd name="T6" fmla="*/ 52 w 52"/>
                <a:gd name="T7" fmla="*/ 23 h 32"/>
                <a:gd name="T8" fmla="*/ 8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8" y="0"/>
                  </a:moveTo>
                  <a:cubicBezTo>
                    <a:pt x="5" y="3"/>
                    <a:pt x="2" y="6"/>
                    <a:pt x="0" y="9"/>
                  </a:cubicBezTo>
                  <a:cubicBezTo>
                    <a:pt x="13" y="18"/>
                    <a:pt x="27" y="26"/>
                    <a:pt x="43" y="32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36" y="17"/>
                    <a:pt x="21" y="9"/>
                    <a:pt x="8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88"/>
            <p:cNvSpPr>
              <a:spLocks/>
            </p:cNvSpPr>
            <p:nvPr/>
          </p:nvSpPr>
          <p:spPr bwMode="auto">
            <a:xfrm>
              <a:off x="9874122" y="1494909"/>
              <a:ext cx="55699" cy="92191"/>
            </a:xfrm>
            <a:custGeom>
              <a:avLst/>
              <a:gdLst>
                <a:gd name="T0" fmla="*/ 14 w 14"/>
                <a:gd name="T1" fmla="*/ 0 h 24"/>
                <a:gd name="T2" fmla="*/ 13 w 14"/>
                <a:gd name="T3" fmla="*/ 0 h 24"/>
                <a:gd name="T4" fmla="*/ 0 w 14"/>
                <a:gd name="T5" fmla="*/ 24 h 24"/>
                <a:gd name="T6" fmla="*/ 6 w 14"/>
                <a:gd name="T7" fmla="*/ 23 h 24"/>
                <a:gd name="T8" fmla="*/ 14 w 1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9" y="9"/>
                    <a:pt x="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10"/>
                    <a:pt x="13" y="2"/>
                    <a:pt x="14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89"/>
            <p:cNvSpPr>
              <a:spLocks/>
            </p:cNvSpPr>
            <p:nvPr/>
          </p:nvSpPr>
          <p:spPr bwMode="auto">
            <a:xfrm>
              <a:off x="9401641" y="2218997"/>
              <a:ext cx="48016" cy="63382"/>
            </a:xfrm>
            <a:custGeom>
              <a:avLst/>
              <a:gdLst>
                <a:gd name="T0" fmla="*/ 12 w 12"/>
                <a:gd name="T1" fmla="*/ 0 h 16"/>
                <a:gd name="T2" fmla="*/ 0 w 12"/>
                <a:gd name="T3" fmla="*/ 16 h 16"/>
                <a:gd name="T4" fmla="*/ 3 w 12"/>
                <a:gd name="T5" fmla="*/ 13 h 16"/>
                <a:gd name="T6" fmla="*/ 12 w 1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cubicBezTo>
                    <a:pt x="8" y="5"/>
                    <a:pt x="5" y="11"/>
                    <a:pt x="0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7" y="9"/>
                    <a:pt x="10" y="5"/>
                    <a:pt x="12" y="0"/>
                  </a:cubicBezTo>
                </a:path>
              </a:pathLst>
            </a:custGeom>
            <a:solidFill>
              <a:srgbClr val="14333D"/>
            </a:solidFill>
            <a:ln>
              <a:noFill/>
            </a:ln>
            <a:extLst>
              <a:ext uri="{91240B29-F687-4f45-9708-019B960494DF}">
                <a14:hiddenLine xmlns="" xmlns:lc="http://schemas.openxmlformats.org/drawingml/2006/lockedCanvas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8D0F76FF-C804-46B5-8F54-44F7DD9FED7F}"/>
              </a:ext>
            </a:extLst>
          </p:cNvPr>
          <p:cNvSpPr txBox="1">
            <a:spLocks/>
          </p:cNvSpPr>
          <p:nvPr/>
        </p:nvSpPr>
        <p:spPr>
          <a:xfrm>
            <a:off x="611559" y="175643"/>
            <a:ext cx="2626249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实验内容：：增加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AQI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76E9E4B-4704-407F-BADA-0A23F176C55C}"/>
              </a:ext>
            </a:extLst>
          </p:cNvPr>
          <p:cNvGrpSpPr/>
          <p:nvPr/>
        </p:nvGrpSpPr>
        <p:grpSpPr>
          <a:xfrm>
            <a:off x="4402038" y="2398682"/>
            <a:ext cx="3754393" cy="1223929"/>
            <a:chOff x="4394891" y="2267995"/>
            <a:chExt cx="3754393" cy="1223929"/>
          </a:xfrm>
        </p:grpSpPr>
        <p:grpSp>
          <p:nvGrpSpPr>
            <p:cNvPr id="8" name="Group 90"/>
            <p:cNvGrpSpPr/>
            <p:nvPr/>
          </p:nvGrpSpPr>
          <p:grpSpPr>
            <a:xfrm>
              <a:off x="4394891" y="2267995"/>
              <a:ext cx="3590333" cy="885798"/>
              <a:chOff x="5859857" y="1819460"/>
              <a:chExt cx="3798873" cy="747566"/>
            </a:xfrm>
          </p:grpSpPr>
          <p:sp>
            <p:nvSpPr>
              <p:cNvPr id="12" name="Rectangle 91"/>
              <p:cNvSpPr/>
              <p:nvPr/>
            </p:nvSpPr>
            <p:spPr>
              <a:xfrm>
                <a:off x="5859857" y="2208817"/>
                <a:ext cx="3681352" cy="358209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100" dirty="0">
                    <a:solidFill>
                      <a:schemeClr val="dk1">
                        <a:lumMod val="100000"/>
                      </a:schemeClr>
                    </a:solidFill>
                  </a:rPr>
                  <a:t>以防用户忘记选择查询选项，程序出错</a:t>
                </a:r>
              </a:p>
            </p:txBody>
          </p:sp>
          <p:sp>
            <p:nvSpPr>
              <p:cNvPr id="13" name="Rectangle: Rounded Corners 92"/>
              <p:cNvSpPr/>
              <p:nvPr/>
            </p:nvSpPr>
            <p:spPr>
              <a:xfrm>
                <a:off x="5891171" y="1819460"/>
                <a:ext cx="3767559" cy="349727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 lnSpcReduction="10000"/>
              </a:bodyPr>
              <a:lstStyle/>
              <a:p>
                <a:r>
                  <a:rPr lang="zh-CN" altLang="en-US" sz="1400" b="1" dirty="0">
                    <a:solidFill>
                      <a:schemeClr val="bg1"/>
                    </a:solidFill>
                  </a:rPr>
                  <a:t>默认查询选项状态为，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temp</a:t>
                </a:r>
                <a:r>
                  <a:rPr lang="zh-CN" altLang="en-US" sz="1400" b="1" dirty="0">
                    <a:solidFill>
                      <a:schemeClr val="bg1"/>
                    </a:solidFill>
                  </a:rPr>
                  <a:t>被选中</a:t>
                </a:r>
              </a:p>
            </p:txBody>
          </p:sp>
        </p:grp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9D6C710-E78E-42E0-80C2-B8027F7BA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8135" y="3115763"/>
              <a:ext cx="3611149" cy="376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41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íṡľíḍè-Freeform: Shape 4">
            <a:extLst>
              <a:ext uri="{FF2B5EF4-FFF2-40B4-BE49-F238E27FC236}">
                <a16:creationId xmlns:a16="http://schemas.microsoft.com/office/drawing/2014/main" id="{BA6DA665-6CE9-46E8-8E89-33E0E0412874}"/>
              </a:ext>
            </a:extLst>
          </p:cNvPr>
          <p:cNvSpPr>
            <a:spLocks/>
          </p:cNvSpPr>
          <p:nvPr/>
        </p:nvSpPr>
        <p:spPr bwMode="auto">
          <a:xfrm flipH="1">
            <a:off x="867423" y="1433193"/>
            <a:ext cx="7848599" cy="1908598"/>
          </a:xfrm>
          <a:custGeom>
            <a:avLst/>
            <a:gdLst>
              <a:gd name="T0" fmla="*/ 1037 w 1038"/>
              <a:gd name="T1" fmla="*/ 2 h 283"/>
              <a:gd name="T2" fmla="*/ 257 w 1038"/>
              <a:gd name="T3" fmla="*/ 2 h 283"/>
              <a:gd name="T4" fmla="*/ 257 w 1038"/>
              <a:gd name="T5" fmla="*/ 283 h 283"/>
              <a:gd name="T6" fmla="*/ 1038 w 1038"/>
              <a:gd name="T7" fmla="*/ 2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38" h="283">
                <a:moveTo>
                  <a:pt x="1037" y="2"/>
                </a:moveTo>
                <a:cubicBezTo>
                  <a:pt x="257" y="2"/>
                  <a:pt x="257" y="2"/>
                  <a:pt x="257" y="2"/>
                </a:cubicBezTo>
                <a:cubicBezTo>
                  <a:pt x="0" y="0"/>
                  <a:pt x="5" y="281"/>
                  <a:pt x="257" y="283"/>
                </a:cubicBezTo>
                <a:cubicBezTo>
                  <a:pt x="1038" y="283"/>
                  <a:pt x="1038" y="283"/>
                  <a:pt x="1038" y="283"/>
                </a:cubicBezTo>
              </a:path>
            </a:pathLst>
          </a:custGeom>
          <a:noFill/>
          <a:ln w="114300" cap="flat" cmpd="dbl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FB43FD2A-0496-44A1-B9DA-57D83EB66642}"/>
              </a:ext>
            </a:extLst>
          </p:cNvPr>
          <p:cNvGrpSpPr/>
          <p:nvPr/>
        </p:nvGrpSpPr>
        <p:grpSpPr>
          <a:xfrm>
            <a:off x="304273" y="997051"/>
            <a:ext cx="7486701" cy="4129537"/>
            <a:chOff x="304273" y="997051"/>
            <a:chExt cx="7486701" cy="4129537"/>
          </a:xfrm>
        </p:grpSpPr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EE833F5C-2560-4DE5-9D88-EA2F9ECFA6E3}"/>
                </a:ext>
              </a:extLst>
            </p:cNvPr>
            <p:cNvGrpSpPr/>
            <p:nvPr/>
          </p:nvGrpSpPr>
          <p:grpSpPr>
            <a:xfrm>
              <a:off x="849670" y="998640"/>
              <a:ext cx="985414" cy="985414"/>
              <a:chOff x="1297132" y="1848154"/>
              <a:chExt cx="1313885" cy="1313885"/>
            </a:xfrm>
          </p:grpSpPr>
          <p:grpSp>
            <p:nvGrpSpPr>
              <p:cNvPr id="60" name="Group 12">
                <a:extLst>
                  <a:ext uri="{FF2B5EF4-FFF2-40B4-BE49-F238E27FC236}">
                    <a16:creationId xmlns:a16="http://schemas.microsoft.com/office/drawing/2014/main" id="{ABA7FFF4-4290-4C49-900F-4B709C35EE35}"/>
                  </a:ext>
                </a:extLst>
              </p:cNvPr>
              <p:cNvGrpSpPr/>
              <p:nvPr/>
            </p:nvGrpSpPr>
            <p:grpSpPr>
              <a:xfrm>
                <a:off x="1297132" y="1848154"/>
                <a:ext cx="1313885" cy="1313885"/>
                <a:chOff x="972849" y="1375198"/>
                <a:chExt cx="985414" cy="985414"/>
              </a:xfrm>
            </p:grpSpPr>
            <p:sp>
              <p:nvSpPr>
                <p:cNvPr id="64" name="íṡľíḍè-Oval 16">
                  <a:extLst>
                    <a:ext uri="{FF2B5EF4-FFF2-40B4-BE49-F238E27FC236}">
                      <a16:creationId xmlns:a16="http://schemas.microsoft.com/office/drawing/2014/main" id="{AECF3544-48FD-4056-BCEE-67BB5FB73253}"/>
                    </a:ext>
                  </a:extLst>
                </p:cNvPr>
                <p:cNvSpPr/>
                <p:nvPr/>
              </p:nvSpPr>
              <p:spPr>
                <a:xfrm>
                  <a:off x="972849" y="1375198"/>
                  <a:ext cx="985414" cy="985414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íṡľíḍè-Oval 17">
                  <a:extLst>
                    <a:ext uri="{FF2B5EF4-FFF2-40B4-BE49-F238E27FC236}">
                      <a16:creationId xmlns:a16="http://schemas.microsoft.com/office/drawing/2014/main" id="{D64E8D25-2CB3-4934-A91A-0AFC8A53FD07}"/>
                    </a:ext>
                  </a:extLst>
                </p:cNvPr>
                <p:cNvSpPr/>
                <p:nvPr/>
              </p:nvSpPr>
              <p:spPr>
                <a:xfrm>
                  <a:off x="1049049" y="1442814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61" name="Group 13">
                <a:extLst>
                  <a:ext uri="{FF2B5EF4-FFF2-40B4-BE49-F238E27FC236}">
                    <a16:creationId xmlns:a16="http://schemas.microsoft.com/office/drawing/2014/main" id="{B11EDC73-828B-4E35-BE8C-456D97782603}"/>
                  </a:ext>
                </a:extLst>
              </p:cNvPr>
              <p:cNvGrpSpPr/>
              <p:nvPr/>
            </p:nvGrpSpPr>
            <p:grpSpPr>
              <a:xfrm>
                <a:off x="1761849" y="2303536"/>
                <a:ext cx="398883" cy="398883"/>
                <a:chOff x="5170488" y="2544763"/>
                <a:chExt cx="463550" cy="46355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62" name="íṡľíḍè-Freeform: Shape 14">
                  <a:extLst>
                    <a:ext uri="{FF2B5EF4-FFF2-40B4-BE49-F238E27FC236}">
                      <a16:creationId xmlns:a16="http://schemas.microsoft.com/office/drawing/2014/main" id="{C4D8B650-B146-4D68-BD24-A54DF9BC79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70488" y="2544763"/>
                  <a:ext cx="463550" cy="463550"/>
                </a:xfrm>
                <a:custGeom>
                  <a:avLst/>
                  <a:gdLst>
                    <a:gd name="T0" fmla="*/ 117 w 233"/>
                    <a:gd name="T1" fmla="*/ 0 h 233"/>
                    <a:gd name="T2" fmla="*/ 0 w 233"/>
                    <a:gd name="T3" fmla="*/ 116 h 233"/>
                    <a:gd name="T4" fmla="*/ 117 w 233"/>
                    <a:gd name="T5" fmla="*/ 233 h 233"/>
                    <a:gd name="T6" fmla="*/ 233 w 233"/>
                    <a:gd name="T7" fmla="*/ 116 h 233"/>
                    <a:gd name="T8" fmla="*/ 117 w 233"/>
                    <a:gd name="T9" fmla="*/ 0 h 233"/>
                    <a:gd name="T10" fmla="*/ 117 w 233"/>
                    <a:gd name="T11" fmla="*/ 213 h 233"/>
                    <a:gd name="T12" fmla="*/ 21 w 233"/>
                    <a:gd name="T13" fmla="*/ 116 h 233"/>
                    <a:gd name="T14" fmla="*/ 117 w 233"/>
                    <a:gd name="T15" fmla="*/ 20 h 233"/>
                    <a:gd name="T16" fmla="*/ 213 w 233"/>
                    <a:gd name="T17" fmla="*/ 116 h 233"/>
                    <a:gd name="T18" fmla="*/ 117 w 233"/>
                    <a:gd name="T19" fmla="*/ 21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3" h="233">
                      <a:moveTo>
                        <a:pt x="117" y="0"/>
                      </a:moveTo>
                      <a:cubicBezTo>
                        <a:pt x="53" y="0"/>
                        <a:pt x="0" y="52"/>
                        <a:pt x="0" y="116"/>
                      </a:cubicBezTo>
                      <a:cubicBezTo>
                        <a:pt x="0" y="181"/>
                        <a:pt x="53" y="233"/>
                        <a:pt x="117" y="233"/>
                      </a:cubicBezTo>
                      <a:cubicBezTo>
                        <a:pt x="181" y="233"/>
                        <a:pt x="233" y="181"/>
                        <a:pt x="233" y="116"/>
                      </a:cubicBezTo>
                      <a:cubicBezTo>
                        <a:pt x="233" y="52"/>
                        <a:pt x="181" y="0"/>
                        <a:pt x="117" y="0"/>
                      </a:cubicBezTo>
                      <a:close/>
                      <a:moveTo>
                        <a:pt x="117" y="213"/>
                      </a:moveTo>
                      <a:cubicBezTo>
                        <a:pt x="64" y="213"/>
                        <a:pt x="21" y="169"/>
                        <a:pt x="21" y="116"/>
                      </a:cubicBezTo>
                      <a:cubicBezTo>
                        <a:pt x="21" y="63"/>
                        <a:pt x="64" y="20"/>
                        <a:pt x="117" y="20"/>
                      </a:cubicBezTo>
                      <a:cubicBezTo>
                        <a:pt x="170" y="20"/>
                        <a:pt x="213" y="63"/>
                        <a:pt x="213" y="116"/>
                      </a:cubicBezTo>
                      <a:cubicBezTo>
                        <a:pt x="213" y="169"/>
                        <a:pt x="170" y="213"/>
                        <a:pt x="117" y="2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íṡľíḍè-Freeform: Shape 15">
                  <a:extLst>
                    <a:ext uri="{FF2B5EF4-FFF2-40B4-BE49-F238E27FC236}">
                      <a16:creationId xmlns:a16="http://schemas.microsoft.com/office/drawing/2014/main" id="{EA0923AC-AC24-436A-89CD-16BD386DB3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4463" y="2597151"/>
                  <a:ext cx="357188" cy="357188"/>
                </a:xfrm>
                <a:custGeom>
                  <a:avLst/>
                  <a:gdLst>
                    <a:gd name="T0" fmla="*/ 90 w 180"/>
                    <a:gd name="T1" fmla="*/ 0 h 180"/>
                    <a:gd name="T2" fmla="*/ 0 w 180"/>
                    <a:gd name="T3" fmla="*/ 90 h 180"/>
                    <a:gd name="T4" fmla="*/ 90 w 180"/>
                    <a:gd name="T5" fmla="*/ 180 h 180"/>
                    <a:gd name="T6" fmla="*/ 180 w 180"/>
                    <a:gd name="T7" fmla="*/ 90 h 180"/>
                    <a:gd name="T8" fmla="*/ 90 w 180"/>
                    <a:gd name="T9" fmla="*/ 0 h 180"/>
                    <a:gd name="T10" fmla="*/ 83 w 180"/>
                    <a:gd name="T11" fmla="*/ 14 h 180"/>
                    <a:gd name="T12" fmla="*/ 96 w 180"/>
                    <a:gd name="T13" fmla="*/ 14 h 180"/>
                    <a:gd name="T14" fmla="*/ 96 w 180"/>
                    <a:gd name="T15" fmla="*/ 36 h 180"/>
                    <a:gd name="T16" fmla="*/ 83 w 180"/>
                    <a:gd name="T17" fmla="*/ 36 h 180"/>
                    <a:gd name="T18" fmla="*/ 83 w 180"/>
                    <a:gd name="T19" fmla="*/ 14 h 180"/>
                    <a:gd name="T20" fmla="*/ 36 w 180"/>
                    <a:gd name="T21" fmla="*/ 97 h 180"/>
                    <a:gd name="T22" fmla="*/ 13 w 180"/>
                    <a:gd name="T23" fmla="*/ 97 h 180"/>
                    <a:gd name="T24" fmla="*/ 13 w 180"/>
                    <a:gd name="T25" fmla="*/ 84 h 180"/>
                    <a:gd name="T26" fmla="*/ 36 w 180"/>
                    <a:gd name="T27" fmla="*/ 84 h 180"/>
                    <a:gd name="T28" fmla="*/ 36 w 180"/>
                    <a:gd name="T29" fmla="*/ 97 h 180"/>
                    <a:gd name="T30" fmla="*/ 96 w 180"/>
                    <a:gd name="T31" fmla="*/ 167 h 180"/>
                    <a:gd name="T32" fmla="*/ 83 w 180"/>
                    <a:gd name="T33" fmla="*/ 167 h 180"/>
                    <a:gd name="T34" fmla="*/ 83 w 180"/>
                    <a:gd name="T35" fmla="*/ 145 h 180"/>
                    <a:gd name="T36" fmla="*/ 96 w 180"/>
                    <a:gd name="T37" fmla="*/ 145 h 180"/>
                    <a:gd name="T38" fmla="*/ 96 w 180"/>
                    <a:gd name="T39" fmla="*/ 167 h 180"/>
                    <a:gd name="T40" fmla="*/ 98 w 180"/>
                    <a:gd name="T41" fmla="*/ 89 h 180"/>
                    <a:gd name="T42" fmla="*/ 92 w 180"/>
                    <a:gd name="T43" fmla="*/ 131 h 180"/>
                    <a:gd name="T44" fmla="*/ 81 w 180"/>
                    <a:gd name="T45" fmla="*/ 80 h 180"/>
                    <a:gd name="T46" fmla="*/ 81 w 180"/>
                    <a:gd name="T47" fmla="*/ 80 h 180"/>
                    <a:gd name="T48" fmla="*/ 81 w 180"/>
                    <a:gd name="T49" fmla="*/ 80 h 180"/>
                    <a:gd name="T50" fmla="*/ 81 w 180"/>
                    <a:gd name="T51" fmla="*/ 80 h 180"/>
                    <a:gd name="T52" fmla="*/ 81 w 180"/>
                    <a:gd name="T53" fmla="*/ 80 h 180"/>
                    <a:gd name="T54" fmla="*/ 126 w 180"/>
                    <a:gd name="T55" fmla="*/ 48 h 180"/>
                    <a:gd name="T56" fmla="*/ 98 w 180"/>
                    <a:gd name="T57" fmla="*/ 89 h 180"/>
                    <a:gd name="T58" fmla="*/ 144 w 180"/>
                    <a:gd name="T59" fmla="*/ 97 h 180"/>
                    <a:gd name="T60" fmla="*/ 144 w 180"/>
                    <a:gd name="T61" fmla="*/ 84 h 180"/>
                    <a:gd name="T62" fmla="*/ 166 w 180"/>
                    <a:gd name="T63" fmla="*/ 84 h 180"/>
                    <a:gd name="T64" fmla="*/ 166 w 180"/>
                    <a:gd name="T65" fmla="*/ 97 h 180"/>
                    <a:gd name="T66" fmla="*/ 144 w 180"/>
                    <a:gd name="T67" fmla="*/ 97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80" h="180">
                      <a:moveTo>
                        <a:pt x="90" y="0"/>
                      </a:moveTo>
                      <a:cubicBezTo>
                        <a:pt x="40" y="0"/>
                        <a:pt x="0" y="41"/>
                        <a:pt x="0" y="90"/>
                      </a:cubicBezTo>
                      <a:cubicBezTo>
                        <a:pt x="0" y="140"/>
                        <a:pt x="40" y="180"/>
                        <a:pt x="90" y="180"/>
                      </a:cubicBezTo>
                      <a:cubicBezTo>
                        <a:pt x="140" y="180"/>
                        <a:pt x="180" y="140"/>
                        <a:pt x="180" y="90"/>
                      </a:cubicBezTo>
                      <a:cubicBezTo>
                        <a:pt x="180" y="41"/>
                        <a:pt x="140" y="0"/>
                        <a:pt x="90" y="0"/>
                      </a:cubicBezTo>
                      <a:close/>
                      <a:moveTo>
                        <a:pt x="83" y="14"/>
                      </a:moveTo>
                      <a:cubicBezTo>
                        <a:pt x="96" y="14"/>
                        <a:pt x="96" y="14"/>
                        <a:pt x="96" y="14"/>
                      </a:cubicBez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83" y="36"/>
                        <a:pt x="83" y="36"/>
                        <a:pt x="83" y="36"/>
                      </a:cubicBezTo>
                      <a:lnTo>
                        <a:pt x="83" y="14"/>
                      </a:lnTo>
                      <a:close/>
                      <a:moveTo>
                        <a:pt x="36" y="97"/>
                      </a:moveTo>
                      <a:cubicBezTo>
                        <a:pt x="13" y="97"/>
                        <a:pt x="13" y="97"/>
                        <a:pt x="13" y="97"/>
                      </a:cubicBezTo>
                      <a:cubicBezTo>
                        <a:pt x="13" y="84"/>
                        <a:pt x="13" y="84"/>
                        <a:pt x="13" y="84"/>
                      </a:cubicBezTo>
                      <a:cubicBezTo>
                        <a:pt x="36" y="84"/>
                        <a:pt x="36" y="84"/>
                        <a:pt x="36" y="84"/>
                      </a:cubicBezTo>
                      <a:cubicBezTo>
                        <a:pt x="36" y="97"/>
                        <a:pt x="36" y="97"/>
                        <a:pt x="36" y="97"/>
                      </a:cubicBezTo>
                      <a:close/>
                      <a:moveTo>
                        <a:pt x="96" y="167"/>
                      </a:moveTo>
                      <a:cubicBezTo>
                        <a:pt x="83" y="167"/>
                        <a:pt x="83" y="167"/>
                        <a:pt x="83" y="167"/>
                      </a:cubicBezTo>
                      <a:cubicBezTo>
                        <a:pt x="83" y="145"/>
                        <a:pt x="83" y="145"/>
                        <a:pt x="83" y="145"/>
                      </a:cubicBezTo>
                      <a:cubicBezTo>
                        <a:pt x="96" y="145"/>
                        <a:pt x="96" y="145"/>
                        <a:pt x="96" y="145"/>
                      </a:cubicBezTo>
                      <a:lnTo>
                        <a:pt x="96" y="167"/>
                      </a:lnTo>
                      <a:close/>
                      <a:moveTo>
                        <a:pt x="98" y="89"/>
                      </a:moveTo>
                      <a:cubicBezTo>
                        <a:pt x="92" y="131"/>
                        <a:pt x="92" y="131"/>
                        <a:pt x="92" y="131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81" y="80"/>
                        <a:pt x="81" y="80"/>
                        <a:pt x="81" y="80"/>
                      </a:cubicBezTo>
                      <a:cubicBezTo>
                        <a:pt x="126" y="48"/>
                        <a:pt x="126" y="48"/>
                        <a:pt x="126" y="48"/>
                      </a:cubicBezTo>
                      <a:lnTo>
                        <a:pt x="98" y="89"/>
                      </a:lnTo>
                      <a:close/>
                      <a:moveTo>
                        <a:pt x="144" y="97"/>
                      </a:moveTo>
                      <a:cubicBezTo>
                        <a:pt x="144" y="84"/>
                        <a:pt x="144" y="84"/>
                        <a:pt x="144" y="84"/>
                      </a:cubicBezTo>
                      <a:cubicBezTo>
                        <a:pt x="166" y="84"/>
                        <a:pt x="166" y="84"/>
                        <a:pt x="166" y="84"/>
                      </a:cubicBezTo>
                      <a:cubicBezTo>
                        <a:pt x="166" y="97"/>
                        <a:pt x="166" y="97"/>
                        <a:pt x="166" y="97"/>
                      </a:cubicBezTo>
                      <a:lnTo>
                        <a:pt x="144" y="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641A92CA-1863-49ED-B3B5-BAE68A2BF7E3}"/>
                </a:ext>
              </a:extLst>
            </p:cNvPr>
            <p:cNvGrpSpPr/>
            <p:nvPr/>
          </p:nvGrpSpPr>
          <p:grpSpPr>
            <a:xfrm>
              <a:off x="3595464" y="997051"/>
              <a:ext cx="985414" cy="985414"/>
              <a:chOff x="4958190" y="1846036"/>
              <a:chExt cx="1313885" cy="1313885"/>
            </a:xfrm>
          </p:grpSpPr>
          <p:grpSp>
            <p:nvGrpSpPr>
              <p:cNvPr id="56" name="Group 19">
                <a:extLst>
                  <a:ext uri="{FF2B5EF4-FFF2-40B4-BE49-F238E27FC236}">
                    <a16:creationId xmlns:a16="http://schemas.microsoft.com/office/drawing/2014/main" id="{80E700A6-91AC-4D22-9C87-FB4909E88E52}"/>
                  </a:ext>
                </a:extLst>
              </p:cNvPr>
              <p:cNvGrpSpPr/>
              <p:nvPr/>
            </p:nvGrpSpPr>
            <p:grpSpPr>
              <a:xfrm>
                <a:off x="4958190" y="1846036"/>
                <a:ext cx="1313885" cy="1313885"/>
                <a:chOff x="3718642" y="1373610"/>
                <a:chExt cx="985414" cy="985414"/>
              </a:xfrm>
            </p:grpSpPr>
            <p:sp>
              <p:nvSpPr>
                <p:cNvPr id="58" name="íṡľíḍè-Oval 21">
                  <a:extLst>
                    <a:ext uri="{FF2B5EF4-FFF2-40B4-BE49-F238E27FC236}">
                      <a16:creationId xmlns:a16="http://schemas.microsoft.com/office/drawing/2014/main" id="{C4CA8AE5-61FC-4973-B934-97BBF0B7356D}"/>
                    </a:ext>
                  </a:extLst>
                </p:cNvPr>
                <p:cNvSpPr/>
                <p:nvPr/>
              </p:nvSpPr>
              <p:spPr>
                <a:xfrm>
                  <a:off x="3718642" y="1373610"/>
                  <a:ext cx="985414" cy="98541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íṡľíḍè-Oval 22">
                  <a:extLst>
                    <a:ext uri="{FF2B5EF4-FFF2-40B4-BE49-F238E27FC236}">
                      <a16:creationId xmlns:a16="http://schemas.microsoft.com/office/drawing/2014/main" id="{78DFC574-73AA-4675-8A86-B457669BB6CB}"/>
                    </a:ext>
                  </a:extLst>
                </p:cNvPr>
                <p:cNvSpPr/>
                <p:nvPr/>
              </p:nvSpPr>
              <p:spPr>
                <a:xfrm>
                  <a:off x="3794842" y="1442814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57" name="íṡľíḍè-Freeform: Shape 20">
                <a:extLst>
                  <a:ext uri="{FF2B5EF4-FFF2-40B4-BE49-F238E27FC236}">
                    <a16:creationId xmlns:a16="http://schemas.microsoft.com/office/drawing/2014/main" id="{0CB45995-379D-4647-85F1-E0A956BCB2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2433" y="2276842"/>
                <a:ext cx="225397" cy="423472"/>
              </a:xfrm>
              <a:custGeom>
                <a:avLst/>
                <a:gdLst>
                  <a:gd name="T0" fmla="*/ 125 w 165"/>
                  <a:gd name="T1" fmla="*/ 30 h 310"/>
                  <a:gd name="T2" fmla="*/ 125 w 165"/>
                  <a:gd name="T3" fmla="*/ 2 h 310"/>
                  <a:gd name="T4" fmla="*/ 125 w 165"/>
                  <a:gd name="T5" fmla="*/ 0 h 310"/>
                  <a:gd name="T6" fmla="*/ 123 w 165"/>
                  <a:gd name="T7" fmla="*/ 0 h 310"/>
                  <a:gd name="T8" fmla="*/ 42 w 165"/>
                  <a:gd name="T9" fmla="*/ 0 h 310"/>
                  <a:gd name="T10" fmla="*/ 41 w 165"/>
                  <a:gd name="T11" fmla="*/ 0 h 310"/>
                  <a:gd name="T12" fmla="*/ 41 w 165"/>
                  <a:gd name="T13" fmla="*/ 2 h 310"/>
                  <a:gd name="T14" fmla="*/ 41 w 165"/>
                  <a:gd name="T15" fmla="*/ 30 h 310"/>
                  <a:gd name="T16" fmla="*/ 2 w 165"/>
                  <a:gd name="T17" fmla="*/ 30 h 310"/>
                  <a:gd name="T18" fmla="*/ 0 w 165"/>
                  <a:gd name="T19" fmla="*/ 30 h 310"/>
                  <a:gd name="T20" fmla="*/ 0 w 165"/>
                  <a:gd name="T21" fmla="*/ 31 h 310"/>
                  <a:gd name="T22" fmla="*/ 0 w 165"/>
                  <a:gd name="T23" fmla="*/ 308 h 310"/>
                  <a:gd name="T24" fmla="*/ 0 w 165"/>
                  <a:gd name="T25" fmla="*/ 310 h 310"/>
                  <a:gd name="T26" fmla="*/ 2 w 165"/>
                  <a:gd name="T27" fmla="*/ 310 h 310"/>
                  <a:gd name="T28" fmla="*/ 164 w 165"/>
                  <a:gd name="T29" fmla="*/ 310 h 310"/>
                  <a:gd name="T30" fmla="*/ 165 w 165"/>
                  <a:gd name="T31" fmla="*/ 310 h 310"/>
                  <a:gd name="T32" fmla="*/ 165 w 165"/>
                  <a:gd name="T33" fmla="*/ 308 h 310"/>
                  <a:gd name="T34" fmla="*/ 165 w 165"/>
                  <a:gd name="T35" fmla="*/ 31 h 310"/>
                  <a:gd name="T36" fmla="*/ 165 w 165"/>
                  <a:gd name="T37" fmla="*/ 30 h 310"/>
                  <a:gd name="T38" fmla="*/ 164 w 165"/>
                  <a:gd name="T39" fmla="*/ 30 h 310"/>
                  <a:gd name="T40" fmla="*/ 125 w 165"/>
                  <a:gd name="T41" fmla="*/ 30 h 310"/>
                  <a:gd name="T42" fmla="*/ 150 w 165"/>
                  <a:gd name="T43" fmla="*/ 179 h 310"/>
                  <a:gd name="T44" fmla="*/ 150 w 165"/>
                  <a:gd name="T45" fmla="*/ 228 h 310"/>
                  <a:gd name="T46" fmla="*/ 16 w 165"/>
                  <a:gd name="T47" fmla="*/ 228 h 310"/>
                  <a:gd name="T48" fmla="*/ 16 w 165"/>
                  <a:gd name="T49" fmla="*/ 179 h 310"/>
                  <a:gd name="T50" fmla="*/ 150 w 165"/>
                  <a:gd name="T51" fmla="*/ 179 h 310"/>
                  <a:gd name="T52" fmla="*/ 16 w 165"/>
                  <a:gd name="T53" fmla="*/ 163 h 310"/>
                  <a:gd name="T54" fmla="*/ 16 w 165"/>
                  <a:gd name="T55" fmla="*/ 114 h 310"/>
                  <a:gd name="T56" fmla="*/ 150 w 165"/>
                  <a:gd name="T57" fmla="*/ 114 h 310"/>
                  <a:gd name="T58" fmla="*/ 150 w 165"/>
                  <a:gd name="T59" fmla="*/ 163 h 310"/>
                  <a:gd name="T60" fmla="*/ 16 w 165"/>
                  <a:gd name="T61" fmla="*/ 163 h 310"/>
                  <a:gd name="T62" fmla="*/ 150 w 165"/>
                  <a:gd name="T63" fmla="*/ 244 h 310"/>
                  <a:gd name="T64" fmla="*/ 150 w 165"/>
                  <a:gd name="T65" fmla="*/ 294 h 310"/>
                  <a:gd name="T66" fmla="*/ 16 w 165"/>
                  <a:gd name="T67" fmla="*/ 294 h 310"/>
                  <a:gd name="T68" fmla="*/ 16 w 165"/>
                  <a:gd name="T69" fmla="*/ 244 h 310"/>
                  <a:gd name="T70" fmla="*/ 150 w 165"/>
                  <a:gd name="T71" fmla="*/ 244 h 310"/>
                  <a:gd name="T72" fmla="*/ 150 w 165"/>
                  <a:gd name="T73" fmla="*/ 24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5" h="310">
                    <a:moveTo>
                      <a:pt x="125" y="30"/>
                    </a:moveTo>
                    <a:lnTo>
                      <a:pt x="125" y="2"/>
                    </a:lnTo>
                    <a:lnTo>
                      <a:pt x="125" y="0"/>
                    </a:lnTo>
                    <a:lnTo>
                      <a:pt x="123" y="0"/>
                    </a:lnTo>
                    <a:lnTo>
                      <a:pt x="42" y="0"/>
                    </a:lnTo>
                    <a:lnTo>
                      <a:pt x="41" y="0"/>
                    </a:lnTo>
                    <a:lnTo>
                      <a:pt x="41" y="2"/>
                    </a:lnTo>
                    <a:lnTo>
                      <a:pt x="41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1"/>
                    </a:lnTo>
                    <a:lnTo>
                      <a:pt x="0" y="308"/>
                    </a:lnTo>
                    <a:lnTo>
                      <a:pt x="0" y="310"/>
                    </a:lnTo>
                    <a:lnTo>
                      <a:pt x="2" y="310"/>
                    </a:lnTo>
                    <a:lnTo>
                      <a:pt x="164" y="310"/>
                    </a:lnTo>
                    <a:lnTo>
                      <a:pt x="165" y="310"/>
                    </a:lnTo>
                    <a:lnTo>
                      <a:pt x="165" y="308"/>
                    </a:lnTo>
                    <a:lnTo>
                      <a:pt x="165" y="31"/>
                    </a:lnTo>
                    <a:lnTo>
                      <a:pt x="165" y="30"/>
                    </a:lnTo>
                    <a:lnTo>
                      <a:pt x="164" y="30"/>
                    </a:lnTo>
                    <a:lnTo>
                      <a:pt x="125" y="30"/>
                    </a:lnTo>
                    <a:close/>
                    <a:moveTo>
                      <a:pt x="150" y="179"/>
                    </a:moveTo>
                    <a:lnTo>
                      <a:pt x="150" y="228"/>
                    </a:lnTo>
                    <a:lnTo>
                      <a:pt x="16" y="228"/>
                    </a:lnTo>
                    <a:lnTo>
                      <a:pt x="16" y="179"/>
                    </a:lnTo>
                    <a:lnTo>
                      <a:pt x="150" y="179"/>
                    </a:lnTo>
                    <a:close/>
                    <a:moveTo>
                      <a:pt x="16" y="163"/>
                    </a:moveTo>
                    <a:lnTo>
                      <a:pt x="16" y="114"/>
                    </a:lnTo>
                    <a:lnTo>
                      <a:pt x="150" y="114"/>
                    </a:lnTo>
                    <a:lnTo>
                      <a:pt x="150" y="163"/>
                    </a:lnTo>
                    <a:lnTo>
                      <a:pt x="16" y="163"/>
                    </a:lnTo>
                    <a:close/>
                    <a:moveTo>
                      <a:pt x="150" y="244"/>
                    </a:moveTo>
                    <a:lnTo>
                      <a:pt x="150" y="294"/>
                    </a:lnTo>
                    <a:lnTo>
                      <a:pt x="16" y="294"/>
                    </a:lnTo>
                    <a:lnTo>
                      <a:pt x="16" y="244"/>
                    </a:lnTo>
                    <a:lnTo>
                      <a:pt x="150" y="244"/>
                    </a:lnTo>
                    <a:lnTo>
                      <a:pt x="150" y="2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23">
              <a:extLst>
                <a:ext uri="{FF2B5EF4-FFF2-40B4-BE49-F238E27FC236}">
                  <a16:creationId xmlns:a16="http://schemas.microsoft.com/office/drawing/2014/main" id="{1E6D8406-1327-4A15-9D23-EC9F603E0542}"/>
                </a:ext>
              </a:extLst>
            </p:cNvPr>
            <p:cNvGrpSpPr/>
            <p:nvPr/>
          </p:nvGrpSpPr>
          <p:grpSpPr>
            <a:xfrm>
              <a:off x="6183670" y="998640"/>
              <a:ext cx="985414" cy="985414"/>
              <a:chOff x="8409132" y="1848154"/>
              <a:chExt cx="1313885" cy="1313885"/>
            </a:xfrm>
          </p:grpSpPr>
          <p:grpSp>
            <p:nvGrpSpPr>
              <p:cNvPr id="49" name="Group 24">
                <a:extLst>
                  <a:ext uri="{FF2B5EF4-FFF2-40B4-BE49-F238E27FC236}">
                    <a16:creationId xmlns:a16="http://schemas.microsoft.com/office/drawing/2014/main" id="{651AE5C5-BD15-48FA-A407-9D0507ACF022}"/>
                  </a:ext>
                </a:extLst>
              </p:cNvPr>
              <p:cNvGrpSpPr/>
              <p:nvPr/>
            </p:nvGrpSpPr>
            <p:grpSpPr>
              <a:xfrm>
                <a:off x="8409132" y="1848154"/>
                <a:ext cx="1313885" cy="1313885"/>
                <a:chOff x="6306849" y="1375198"/>
                <a:chExt cx="985414" cy="985414"/>
              </a:xfrm>
            </p:grpSpPr>
            <p:sp>
              <p:nvSpPr>
                <p:cNvPr id="54" name="íṡľíḍè-Oval 29">
                  <a:extLst>
                    <a:ext uri="{FF2B5EF4-FFF2-40B4-BE49-F238E27FC236}">
                      <a16:creationId xmlns:a16="http://schemas.microsoft.com/office/drawing/2014/main" id="{7DC55E4D-B0C7-4B7A-A6A2-F6F54E29A1DA}"/>
                    </a:ext>
                  </a:extLst>
                </p:cNvPr>
                <p:cNvSpPr/>
                <p:nvPr/>
              </p:nvSpPr>
              <p:spPr>
                <a:xfrm>
                  <a:off x="6306849" y="1375198"/>
                  <a:ext cx="985414" cy="98541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íṡľíḍè-Oval 30">
                  <a:extLst>
                    <a:ext uri="{FF2B5EF4-FFF2-40B4-BE49-F238E27FC236}">
                      <a16:creationId xmlns:a16="http://schemas.microsoft.com/office/drawing/2014/main" id="{00FE2554-F30D-4AF6-89E6-A7BC290758D0}"/>
                    </a:ext>
                  </a:extLst>
                </p:cNvPr>
                <p:cNvSpPr/>
                <p:nvPr/>
              </p:nvSpPr>
              <p:spPr>
                <a:xfrm>
                  <a:off x="6383049" y="1442814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50" name="Group 25">
                <a:extLst>
                  <a:ext uri="{FF2B5EF4-FFF2-40B4-BE49-F238E27FC236}">
                    <a16:creationId xmlns:a16="http://schemas.microsoft.com/office/drawing/2014/main" id="{8B3046CA-89EA-49C8-B697-3772290589A9}"/>
                  </a:ext>
                </a:extLst>
              </p:cNvPr>
              <p:cNvGrpSpPr/>
              <p:nvPr/>
            </p:nvGrpSpPr>
            <p:grpSpPr>
              <a:xfrm>
                <a:off x="8910345" y="2310437"/>
                <a:ext cx="311457" cy="404349"/>
                <a:chOff x="4516438" y="2541588"/>
                <a:chExt cx="361950" cy="469901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51" name="íṡľíḍè-Freeform: Shape 26">
                  <a:extLst>
                    <a:ext uri="{FF2B5EF4-FFF2-40B4-BE49-F238E27FC236}">
                      <a16:creationId xmlns:a16="http://schemas.microsoft.com/office/drawing/2014/main" id="{347E7ED4-0C1C-41DE-B0AB-9746A6D0E2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463" y="2746376"/>
                  <a:ext cx="138113" cy="265113"/>
                </a:xfrm>
                <a:custGeom>
                  <a:avLst/>
                  <a:gdLst>
                    <a:gd name="T0" fmla="*/ 23 w 87"/>
                    <a:gd name="T1" fmla="*/ 0 h 167"/>
                    <a:gd name="T2" fmla="*/ 23 w 87"/>
                    <a:gd name="T3" fmla="*/ 140 h 167"/>
                    <a:gd name="T4" fmla="*/ 0 w 87"/>
                    <a:gd name="T5" fmla="*/ 140 h 167"/>
                    <a:gd name="T6" fmla="*/ 0 w 87"/>
                    <a:gd name="T7" fmla="*/ 167 h 167"/>
                    <a:gd name="T8" fmla="*/ 87 w 87"/>
                    <a:gd name="T9" fmla="*/ 167 h 167"/>
                    <a:gd name="T10" fmla="*/ 87 w 87"/>
                    <a:gd name="T11" fmla="*/ 140 h 167"/>
                    <a:gd name="T12" fmla="*/ 64 w 87"/>
                    <a:gd name="T13" fmla="*/ 140 h 167"/>
                    <a:gd name="T14" fmla="*/ 64 w 87"/>
                    <a:gd name="T15" fmla="*/ 0 h 167"/>
                    <a:gd name="T16" fmla="*/ 23 w 87"/>
                    <a:gd name="T17" fmla="*/ 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7" h="167">
                      <a:moveTo>
                        <a:pt x="23" y="0"/>
                      </a:moveTo>
                      <a:lnTo>
                        <a:pt x="23" y="140"/>
                      </a:lnTo>
                      <a:lnTo>
                        <a:pt x="0" y="140"/>
                      </a:lnTo>
                      <a:lnTo>
                        <a:pt x="0" y="167"/>
                      </a:lnTo>
                      <a:lnTo>
                        <a:pt x="87" y="167"/>
                      </a:lnTo>
                      <a:lnTo>
                        <a:pt x="87" y="140"/>
                      </a:lnTo>
                      <a:lnTo>
                        <a:pt x="64" y="140"/>
                      </a:lnTo>
                      <a:lnTo>
                        <a:pt x="64" y="0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íṡľíḍè-Freeform: Shape 27">
                  <a:extLst>
                    <a:ext uri="{FF2B5EF4-FFF2-40B4-BE49-F238E27FC236}">
                      <a16:creationId xmlns:a16="http://schemas.microsoft.com/office/drawing/2014/main" id="{08BBD644-BF6D-4F74-A592-6DFE273A1B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9463" y="2541588"/>
                  <a:ext cx="138113" cy="82550"/>
                </a:xfrm>
                <a:custGeom>
                  <a:avLst/>
                  <a:gdLst>
                    <a:gd name="T0" fmla="*/ 51 w 69"/>
                    <a:gd name="T1" fmla="*/ 42 h 42"/>
                    <a:gd name="T2" fmla="*/ 51 w 69"/>
                    <a:gd name="T3" fmla="*/ 27 h 42"/>
                    <a:gd name="T4" fmla="*/ 57 w 69"/>
                    <a:gd name="T5" fmla="*/ 27 h 42"/>
                    <a:gd name="T6" fmla="*/ 69 w 69"/>
                    <a:gd name="T7" fmla="*/ 13 h 42"/>
                    <a:gd name="T8" fmla="*/ 57 w 69"/>
                    <a:gd name="T9" fmla="*/ 0 h 42"/>
                    <a:gd name="T10" fmla="*/ 12 w 69"/>
                    <a:gd name="T11" fmla="*/ 0 h 42"/>
                    <a:gd name="T12" fmla="*/ 0 w 69"/>
                    <a:gd name="T13" fmla="*/ 13 h 42"/>
                    <a:gd name="T14" fmla="*/ 12 w 69"/>
                    <a:gd name="T15" fmla="*/ 27 h 42"/>
                    <a:gd name="T16" fmla="*/ 18 w 69"/>
                    <a:gd name="T17" fmla="*/ 27 h 42"/>
                    <a:gd name="T18" fmla="*/ 18 w 69"/>
                    <a:gd name="T19" fmla="*/ 42 h 42"/>
                    <a:gd name="T20" fmla="*/ 51 w 69"/>
                    <a:gd name="T21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9" h="42">
                      <a:moveTo>
                        <a:pt x="51" y="42"/>
                      </a:moveTo>
                      <a:cubicBezTo>
                        <a:pt x="51" y="27"/>
                        <a:pt x="51" y="27"/>
                        <a:pt x="51" y="27"/>
                      </a:cubicBezTo>
                      <a:cubicBezTo>
                        <a:pt x="57" y="27"/>
                        <a:pt x="57" y="27"/>
                        <a:pt x="57" y="27"/>
                      </a:cubicBezTo>
                      <a:cubicBezTo>
                        <a:pt x="64" y="27"/>
                        <a:pt x="69" y="21"/>
                        <a:pt x="69" y="13"/>
                      </a:cubicBezTo>
                      <a:cubicBezTo>
                        <a:pt x="69" y="6"/>
                        <a:pt x="64" y="0"/>
                        <a:pt x="57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6"/>
                        <a:pt x="0" y="13"/>
                      </a:cubicBezTo>
                      <a:cubicBezTo>
                        <a:pt x="0" y="21"/>
                        <a:pt x="5" y="27"/>
                        <a:pt x="12" y="27"/>
                      </a:cubicBezTo>
                      <a:cubicBezTo>
                        <a:pt x="18" y="27"/>
                        <a:pt x="18" y="27"/>
                        <a:pt x="18" y="27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lnTo>
                        <a:pt x="51" y="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íṡľíḍè-Freeform: Shape 28">
                  <a:extLst>
                    <a:ext uri="{FF2B5EF4-FFF2-40B4-BE49-F238E27FC236}">
                      <a16:creationId xmlns:a16="http://schemas.microsoft.com/office/drawing/2014/main" id="{0D924A06-1EA4-4B8E-A76E-1FB56E0132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6438" y="2605088"/>
                  <a:ext cx="361950" cy="153988"/>
                </a:xfrm>
                <a:custGeom>
                  <a:avLst/>
                  <a:gdLst>
                    <a:gd name="T0" fmla="*/ 140 w 228"/>
                    <a:gd name="T1" fmla="*/ 21 h 97"/>
                    <a:gd name="T2" fmla="*/ 110 w 228"/>
                    <a:gd name="T3" fmla="*/ 21 h 97"/>
                    <a:gd name="T4" fmla="*/ 69 w 228"/>
                    <a:gd name="T5" fmla="*/ 21 h 97"/>
                    <a:gd name="T6" fmla="*/ 0 w 228"/>
                    <a:gd name="T7" fmla="*/ 21 h 97"/>
                    <a:gd name="T8" fmla="*/ 0 w 228"/>
                    <a:gd name="T9" fmla="*/ 80 h 97"/>
                    <a:gd name="T10" fmla="*/ 69 w 228"/>
                    <a:gd name="T11" fmla="*/ 80 h 97"/>
                    <a:gd name="T12" fmla="*/ 110 w 228"/>
                    <a:gd name="T13" fmla="*/ 80 h 97"/>
                    <a:gd name="T14" fmla="*/ 140 w 228"/>
                    <a:gd name="T15" fmla="*/ 80 h 97"/>
                    <a:gd name="T16" fmla="*/ 140 w 228"/>
                    <a:gd name="T17" fmla="*/ 97 h 97"/>
                    <a:gd name="T18" fmla="*/ 228 w 228"/>
                    <a:gd name="T19" fmla="*/ 49 h 97"/>
                    <a:gd name="T20" fmla="*/ 140 w 228"/>
                    <a:gd name="T21" fmla="*/ 0 h 97"/>
                    <a:gd name="T22" fmla="*/ 140 w 228"/>
                    <a:gd name="T23" fmla="*/ 21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8" h="97">
                      <a:moveTo>
                        <a:pt x="140" y="21"/>
                      </a:moveTo>
                      <a:lnTo>
                        <a:pt x="110" y="21"/>
                      </a:lnTo>
                      <a:lnTo>
                        <a:pt x="69" y="21"/>
                      </a:lnTo>
                      <a:lnTo>
                        <a:pt x="0" y="21"/>
                      </a:lnTo>
                      <a:lnTo>
                        <a:pt x="0" y="80"/>
                      </a:lnTo>
                      <a:lnTo>
                        <a:pt x="69" y="80"/>
                      </a:lnTo>
                      <a:lnTo>
                        <a:pt x="110" y="80"/>
                      </a:lnTo>
                      <a:lnTo>
                        <a:pt x="140" y="80"/>
                      </a:lnTo>
                      <a:lnTo>
                        <a:pt x="140" y="97"/>
                      </a:lnTo>
                      <a:lnTo>
                        <a:pt x="228" y="49"/>
                      </a:lnTo>
                      <a:lnTo>
                        <a:pt x="140" y="0"/>
                      </a:lnTo>
                      <a:lnTo>
                        <a:pt x="140" y="2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7" name="Group 31">
              <a:extLst>
                <a:ext uri="{FF2B5EF4-FFF2-40B4-BE49-F238E27FC236}">
                  <a16:creationId xmlns:a16="http://schemas.microsoft.com/office/drawing/2014/main" id="{303C337A-7A93-43FA-A510-570E66ADF3A0}"/>
                </a:ext>
              </a:extLst>
            </p:cNvPr>
            <p:cNvGrpSpPr/>
            <p:nvPr/>
          </p:nvGrpSpPr>
          <p:grpSpPr>
            <a:xfrm>
              <a:off x="878083" y="2804791"/>
              <a:ext cx="985414" cy="985414"/>
              <a:chOff x="1297132" y="4258474"/>
              <a:chExt cx="1313885" cy="1313885"/>
            </a:xfrm>
          </p:grpSpPr>
          <p:grpSp>
            <p:nvGrpSpPr>
              <p:cNvPr id="41" name="Group 32">
                <a:extLst>
                  <a:ext uri="{FF2B5EF4-FFF2-40B4-BE49-F238E27FC236}">
                    <a16:creationId xmlns:a16="http://schemas.microsoft.com/office/drawing/2014/main" id="{502FE91A-2249-4AC2-997D-02961CD9FDF2}"/>
                  </a:ext>
                </a:extLst>
              </p:cNvPr>
              <p:cNvGrpSpPr/>
              <p:nvPr/>
            </p:nvGrpSpPr>
            <p:grpSpPr>
              <a:xfrm>
                <a:off x="1297132" y="4258474"/>
                <a:ext cx="1313885" cy="1313885"/>
                <a:chOff x="972849" y="3182938"/>
                <a:chExt cx="985414" cy="985414"/>
              </a:xfrm>
            </p:grpSpPr>
            <p:sp>
              <p:nvSpPr>
                <p:cNvPr id="47" name="íṡľíḍè-Oval 38">
                  <a:extLst>
                    <a:ext uri="{FF2B5EF4-FFF2-40B4-BE49-F238E27FC236}">
                      <a16:creationId xmlns:a16="http://schemas.microsoft.com/office/drawing/2014/main" id="{AD4CD902-201A-4B22-B5FA-375DC1652CFA}"/>
                    </a:ext>
                  </a:extLst>
                </p:cNvPr>
                <p:cNvSpPr/>
                <p:nvPr/>
              </p:nvSpPr>
              <p:spPr>
                <a:xfrm>
                  <a:off x="972849" y="3182938"/>
                  <a:ext cx="985414" cy="98541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íṡľíḍè-Oval 39">
                  <a:extLst>
                    <a:ext uri="{FF2B5EF4-FFF2-40B4-BE49-F238E27FC236}">
                      <a16:creationId xmlns:a16="http://schemas.microsoft.com/office/drawing/2014/main" id="{29170EC5-28CA-4138-A0E2-BB8C8EA10A6C}"/>
                    </a:ext>
                  </a:extLst>
                </p:cNvPr>
                <p:cNvSpPr/>
                <p:nvPr/>
              </p:nvSpPr>
              <p:spPr>
                <a:xfrm>
                  <a:off x="1049049" y="3257550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42" name="Group 33">
                <a:extLst>
                  <a:ext uri="{FF2B5EF4-FFF2-40B4-BE49-F238E27FC236}">
                    <a16:creationId xmlns:a16="http://schemas.microsoft.com/office/drawing/2014/main" id="{AF19E94B-695A-4B80-B567-9066DA495A3C}"/>
                  </a:ext>
                </a:extLst>
              </p:cNvPr>
              <p:cNvGrpSpPr/>
              <p:nvPr/>
            </p:nvGrpSpPr>
            <p:grpSpPr>
              <a:xfrm>
                <a:off x="1732783" y="4757887"/>
                <a:ext cx="390688" cy="370197"/>
                <a:chOff x="946150" y="2560638"/>
                <a:chExt cx="454026" cy="430213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3" name="íṡľíḍè-Rectangle 34">
                  <a:extLst>
                    <a:ext uri="{FF2B5EF4-FFF2-40B4-BE49-F238E27FC236}">
                      <a16:creationId xmlns:a16="http://schemas.microsoft.com/office/drawing/2014/main" id="{21029454-D375-417E-8AFB-973DE8443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2038" y="2582863"/>
                  <a:ext cx="338138" cy="2365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íṡľíḍè-Freeform: Shape 35">
                  <a:extLst>
                    <a:ext uri="{FF2B5EF4-FFF2-40B4-BE49-F238E27FC236}">
                      <a16:creationId xmlns:a16="http://schemas.microsoft.com/office/drawing/2014/main" id="{098198BD-2EF2-495F-9584-BC32844AB6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2560638"/>
                  <a:ext cx="454025" cy="322263"/>
                </a:xfrm>
                <a:custGeom>
                  <a:avLst/>
                  <a:gdLst>
                    <a:gd name="T0" fmla="*/ 0 w 286"/>
                    <a:gd name="T1" fmla="*/ 0 h 203"/>
                    <a:gd name="T2" fmla="*/ 0 w 286"/>
                    <a:gd name="T3" fmla="*/ 28 h 203"/>
                    <a:gd name="T4" fmla="*/ 33 w 286"/>
                    <a:gd name="T5" fmla="*/ 28 h 203"/>
                    <a:gd name="T6" fmla="*/ 33 w 286"/>
                    <a:gd name="T7" fmla="*/ 203 h 203"/>
                    <a:gd name="T8" fmla="*/ 286 w 286"/>
                    <a:gd name="T9" fmla="*/ 203 h 203"/>
                    <a:gd name="T10" fmla="*/ 286 w 286"/>
                    <a:gd name="T11" fmla="*/ 177 h 203"/>
                    <a:gd name="T12" fmla="*/ 59 w 286"/>
                    <a:gd name="T13" fmla="*/ 177 h 203"/>
                    <a:gd name="T14" fmla="*/ 59 w 286"/>
                    <a:gd name="T15" fmla="*/ 0 h 203"/>
                    <a:gd name="T16" fmla="*/ 0 w 286"/>
                    <a:gd name="T17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6" h="203">
                      <a:moveTo>
                        <a:pt x="0" y="0"/>
                      </a:moveTo>
                      <a:lnTo>
                        <a:pt x="0" y="28"/>
                      </a:lnTo>
                      <a:lnTo>
                        <a:pt x="33" y="28"/>
                      </a:lnTo>
                      <a:lnTo>
                        <a:pt x="33" y="203"/>
                      </a:lnTo>
                      <a:lnTo>
                        <a:pt x="286" y="203"/>
                      </a:lnTo>
                      <a:lnTo>
                        <a:pt x="286" y="177"/>
                      </a:lnTo>
                      <a:lnTo>
                        <a:pt x="59" y="177"/>
                      </a:lnTo>
                      <a:lnTo>
                        <a:pt x="5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íṡľíḍè-Oval 36">
                  <a:extLst>
                    <a:ext uri="{FF2B5EF4-FFF2-40B4-BE49-F238E27FC236}">
                      <a16:creationId xmlns:a16="http://schemas.microsoft.com/office/drawing/2014/main" id="{6DFFDE4A-32B7-4D2A-8B47-90206566CC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0288" y="2903538"/>
                  <a:ext cx="87313" cy="873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íṡľíḍè-Oval 37">
                  <a:extLst>
                    <a:ext uri="{FF2B5EF4-FFF2-40B4-BE49-F238E27FC236}">
                      <a16:creationId xmlns:a16="http://schemas.microsoft.com/office/drawing/2014/main" id="{C06DFE29-BDEB-4EE9-BDEA-B2ACA2355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113" y="2903538"/>
                  <a:ext cx="87313" cy="8731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8" name="Group 40">
              <a:extLst>
                <a:ext uri="{FF2B5EF4-FFF2-40B4-BE49-F238E27FC236}">
                  <a16:creationId xmlns:a16="http://schemas.microsoft.com/office/drawing/2014/main" id="{B6DB5F31-2AA9-4838-B8A2-8C6F1347196B}"/>
                </a:ext>
              </a:extLst>
            </p:cNvPr>
            <p:cNvGrpSpPr/>
            <p:nvPr/>
          </p:nvGrpSpPr>
          <p:grpSpPr>
            <a:xfrm>
              <a:off x="3595464" y="2804791"/>
              <a:ext cx="985414" cy="985414"/>
              <a:chOff x="4958190" y="4256356"/>
              <a:chExt cx="1313885" cy="1313885"/>
            </a:xfrm>
          </p:grpSpPr>
          <p:grpSp>
            <p:nvGrpSpPr>
              <p:cNvPr id="35" name="Group 41">
                <a:extLst>
                  <a:ext uri="{FF2B5EF4-FFF2-40B4-BE49-F238E27FC236}">
                    <a16:creationId xmlns:a16="http://schemas.microsoft.com/office/drawing/2014/main" id="{7E8DF1CF-8766-46B1-83EF-286910AB70F9}"/>
                  </a:ext>
                </a:extLst>
              </p:cNvPr>
              <p:cNvGrpSpPr/>
              <p:nvPr/>
            </p:nvGrpSpPr>
            <p:grpSpPr>
              <a:xfrm>
                <a:off x="4958190" y="4256356"/>
                <a:ext cx="1313885" cy="1313885"/>
                <a:chOff x="3718642" y="3181350"/>
                <a:chExt cx="985414" cy="985414"/>
              </a:xfrm>
            </p:grpSpPr>
            <p:sp>
              <p:nvSpPr>
                <p:cNvPr id="39" name="íṡľíḍè-Oval 45">
                  <a:extLst>
                    <a:ext uri="{FF2B5EF4-FFF2-40B4-BE49-F238E27FC236}">
                      <a16:creationId xmlns:a16="http://schemas.microsoft.com/office/drawing/2014/main" id="{C66AFD56-760C-468A-9DCC-FD9A80AC16D4}"/>
                    </a:ext>
                  </a:extLst>
                </p:cNvPr>
                <p:cNvSpPr/>
                <p:nvPr/>
              </p:nvSpPr>
              <p:spPr>
                <a:xfrm>
                  <a:off x="3718642" y="3181350"/>
                  <a:ext cx="985414" cy="985414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íṡľíḍè-Oval 46">
                  <a:extLst>
                    <a:ext uri="{FF2B5EF4-FFF2-40B4-BE49-F238E27FC236}">
                      <a16:creationId xmlns:a16="http://schemas.microsoft.com/office/drawing/2014/main" id="{A6BDE7CA-2B50-4B69-89DF-214CDB59CE98}"/>
                    </a:ext>
                  </a:extLst>
                </p:cNvPr>
                <p:cNvSpPr/>
                <p:nvPr/>
              </p:nvSpPr>
              <p:spPr>
                <a:xfrm>
                  <a:off x="3794842" y="3257550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36" name="Group 42">
                <a:extLst>
                  <a:ext uri="{FF2B5EF4-FFF2-40B4-BE49-F238E27FC236}">
                    <a16:creationId xmlns:a16="http://schemas.microsoft.com/office/drawing/2014/main" id="{A655DBBD-DD16-497D-89F3-693947E24596}"/>
                  </a:ext>
                </a:extLst>
              </p:cNvPr>
              <p:cNvGrpSpPr/>
              <p:nvPr/>
            </p:nvGrpSpPr>
            <p:grpSpPr>
              <a:xfrm>
                <a:off x="5393149" y="4702427"/>
                <a:ext cx="443963" cy="359267"/>
                <a:chOff x="3733800" y="1066801"/>
                <a:chExt cx="515938" cy="417512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7" name="íṡľíḍè-Freeform: Shape 43">
                  <a:extLst>
                    <a:ext uri="{FF2B5EF4-FFF2-40B4-BE49-F238E27FC236}">
                      <a16:creationId xmlns:a16="http://schemas.microsoft.com/office/drawing/2014/main" id="{BC002AF2-3802-4654-89ED-BE1071974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4288" y="1066801"/>
                  <a:ext cx="384175" cy="236538"/>
                </a:xfrm>
                <a:custGeom>
                  <a:avLst/>
                  <a:gdLst>
                    <a:gd name="T0" fmla="*/ 157 w 242"/>
                    <a:gd name="T1" fmla="*/ 0 h 149"/>
                    <a:gd name="T2" fmla="*/ 157 w 242"/>
                    <a:gd name="T3" fmla="*/ 82 h 149"/>
                    <a:gd name="T4" fmla="*/ 0 w 242"/>
                    <a:gd name="T5" fmla="*/ 82 h 149"/>
                    <a:gd name="T6" fmla="*/ 0 w 242"/>
                    <a:gd name="T7" fmla="*/ 149 h 149"/>
                    <a:gd name="T8" fmla="*/ 242 w 242"/>
                    <a:gd name="T9" fmla="*/ 149 h 149"/>
                    <a:gd name="T10" fmla="*/ 242 w 242"/>
                    <a:gd name="T11" fmla="*/ 82 h 149"/>
                    <a:gd name="T12" fmla="*/ 213 w 242"/>
                    <a:gd name="T13" fmla="*/ 82 h 149"/>
                    <a:gd name="T14" fmla="*/ 213 w 242"/>
                    <a:gd name="T15" fmla="*/ 0 h 149"/>
                    <a:gd name="T16" fmla="*/ 157 w 242"/>
                    <a:gd name="T17" fmla="*/ 0 h 149"/>
                    <a:gd name="T18" fmla="*/ 73 w 242"/>
                    <a:gd name="T19" fmla="*/ 132 h 149"/>
                    <a:gd name="T20" fmla="*/ 32 w 242"/>
                    <a:gd name="T21" fmla="*/ 132 h 149"/>
                    <a:gd name="T22" fmla="*/ 32 w 242"/>
                    <a:gd name="T23" fmla="*/ 103 h 149"/>
                    <a:gd name="T24" fmla="*/ 73 w 242"/>
                    <a:gd name="T25" fmla="*/ 103 h 149"/>
                    <a:gd name="T26" fmla="*/ 73 w 242"/>
                    <a:gd name="T27" fmla="*/ 132 h 149"/>
                    <a:gd name="T28" fmla="*/ 142 w 242"/>
                    <a:gd name="T29" fmla="*/ 132 h 149"/>
                    <a:gd name="T30" fmla="*/ 100 w 242"/>
                    <a:gd name="T31" fmla="*/ 132 h 149"/>
                    <a:gd name="T32" fmla="*/ 100 w 242"/>
                    <a:gd name="T33" fmla="*/ 103 h 149"/>
                    <a:gd name="T34" fmla="*/ 142 w 242"/>
                    <a:gd name="T35" fmla="*/ 103 h 149"/>
                    <a:gd name="T36" fmla="*/ 142 w 242"/>
                    <a:gd name="T37" fmla="*/ 132 h 149"/>
                    <a:gd name="T38" fmla="*/ 211 w 242"/>
                    <a:gd name="T39" fmla="*/ 132 h 149"/>
                    <a:gd name="T40" fmla="*/ 169 w 242"/>
                    <a:gd name="T41" fmla="*/ 132 h 149"/>
                    <a:gd name="T42" fmla="*/ 169 w 242"/>
                    <a:gd name="T43" fmla="*/ 103 h 149"/>
                    <a:gd name="T44" fmla="*/ 211 w 242"/>
                    <a:gd name="T45" fmla="*/ 103 h 149"/>
                    <a:gd name="T46" fmla="*/ 211 w 242"/>
                    <a:gd name="T47" fmla="*/ 132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42" h="149">
                      <a:moveTo>
                        <a:pt x="157" y="0"/>
                      </a:moveTo>
                      <a:lnTo>
                        <a:pt x="157" y="82"/>
                      </a:lnTo>
                      <a:lnTo>
                        <a:pt x="0" y="82"/>
                      </a:lnTo>
                      <a:lnTo>
                        <a:pt x="0" y="149"/>
                      </a:lnTo>
                      <a:lnTo>
                        <a:pt x="242" y="149"/>
                      </a:lnTo>
                      <a:lnTo>
                        <a:pt x="242" y="82"/>
                      </a:lnTo>
                      <a:lnTo>
                        <a:pt x="213" y="82"/>
                      </a:lnTo>
                      <a:lnTo>
                        <a:pt x="213" y="0"/>
                      </a:lnTo>
                      <a:lnTo>
                        <a:pt x="157" y="0"/>
                      </a:lnTo>
                      <a:close/>
                      <a:moveTo>
                        <a:pt x="73" y="132"/>
                      </a:moveTo>
                      <a:lnTo>
                        <a:pt x="32" y="132"/>
                      </a:lnTo>
                      <a:lnTo>
                        <a:pt x="32" y="103"/>
                      </a:lnTo>
                      <a:lnTo>
                        <a:pt x="73" y="103"/>
                      </a:lnTo>
                      <a:lnTo>
                        <a:pt x="73" y="132"/>
                      </a:lnTo>
                      <a:close/>
                      <a:moveTo>
                        <a:pt x="142" y="132"/>
                      </a:moveTo>
                      <a:lnTo>
                        <a:pt x="100" y="132"/>
                      </a:lnTo>
                      <a:lnTo>
                        <a:pt x="100" y="103"/>
                      </a:lnTo>
                      <a:lnTo>
                        <a:pt x="142" y="103"/>
                      </a:lnTo>
                      <a:lnTo>
                        <a:pt x="142" y="132"/>
                      </a:lnTo>
                      <a:close/>
                      <a:moveTo>
                        <a:pt x="211" y="132"/>
                      </a:moveTo>
                      <a:lnTo>
                        <a:pt x="169" y="132"/>
                      </a:lnTo>
                      <a:lnTo>
                        <a:pt x="169" y="103"/>
                      </a:lnTo>
                      <a:lnTo>
                        <a:pt x="211" y="103"/>
                      </a:lnTo>
                      <a:lnTo>
                        <a:pt x="211" y="13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íṡľíḍè-Freeform: Shape 44">
                  <a:extLst>
                    <a:ext uri="{FF2B5EF4-FFF2-40B4-BE49-F238E27FC236}">
                      <a16:creationId xmlns:a16="http://schemas.microsoft.com/office/drawing/2014/main" id="{F9586643-C265-48BA-804B-1CA1F4227E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3800" y="1316038"/>
                  <a:ext cx="515938" cy="168275"/>
                </a:xfrm>
                <a:custGeom>
                  <a:avLst/>
                  <a:gdLst>
                    <a:gd name="T0" fmla="*/ 314 w 325"/>
                    <a:gd name="T1" fmla="*/ 106 h 106"/>
                    <a:gd name="T2" fmla="*/ 325 w 325"/>
                    <a:gd name="T3" fmla="*/ 0 h 106"/>
                    <a:gd name="T4" fmla="*/ 0 w 325"/>
                    <a:gd name="T5" fmla="*/ 0 h 106"/>
                    <a:gd name="T6" fmla="*/ 37 w 325"/>
                    <a:gd name="T7" fmla="*/ 106 h 106"/>
                    <a:gd name="T8" fmla="*/ 314 w 325"/>
                    <a:gd name="T9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5" h="106">
                      <a:moveTo>
                        <a:pt x="314" y="106"/>
                      </a:moveTo>
                      <a:lnTo>
                        <a:pt x="325" y="0"/>
                      </a:lnTo>
                      <a:lnTo>
                        <a:pt x="0" y="0"/>
                      </a:lnTo>
                      <a:lnTo>
                        <a:pt x="37" y="106"/>
                      </a:lnTo>
                      <a:lnTo>
                        <a:pt x="314" y="10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9" name="Group 47">
              <a:extLst>
                <a:ext uri="{FF2B5EF4-FFF2-40B4-BE49-F238E27FC236}">
                  <a16:creationId xmlns:a16="http://schemas.microsoft.com/office/drawing/2014/main" id="{DF7CF2A2-036E-4308-8239-7C29AD8B9AB9}"/>
                </a:ext>
              </a:extLst>
            </p:cNvPr>
            <p:cNvGrpSpPr/>
            <p:nvPr/>
          </p:nvGrpSpPr>
          <p:grpSpPr>
            <a:xfrm>
              <a:off x="6183670" y="2806380"/>
              <a:ext cx="985414" cy="985414"/>
              <a:chOff x="8409132" y="4258474"/>
              <a:chExt cx="1313885" cy="1313885"/>
            </a:xfrm>
          </p:grpSpPr>
          <p:grpSp>
            <p:nvGrpSpPr>
              <p:cNvPr id="28" name="Group 48">
                <a:extLst>
                  <a:ext uri="{FF2B5EF4-FFF2-40B4-BE49-F238E27FC236}">
                    <a16:creationId xmlns:a16="http://schemas.microsoft.com/office/drawing/2014/main" id="{D779949B-415D-45A5-A1EA-AF483E220B64}"/>
                  </a:ext>
                </a:extLst>
              </p:cNvPr>
              <p:cNvGrpSpPr/>
              <p:nvPr/>
            </p:nvGrpSpPr>
            <p:grpSpPr>
              <a:xfrm>
                <a:off x="8409132" y="4258474"/>
                <a:ext cx="1313885" cy="1313885"/>
                <a:chOff x="6306849" y="3182938"/>
                <a:chExt cx="985414" cy="985414"/>
              </a:xfrm>
            </p:grpSpPr>
            <p:sp>
              <p:nvSpPr>
                <p:cNvPr id="33" name="íṡľíḍè-Oval 53">
                  <a:extLst>
                    <a:ext uri="{FF2B5EF4-FFF2-40B4-BE49-F238E27FC236}">
                      <a16:creationId xmlns:a16="http://schemas.microsoft.com/office/drawing/2014/main" id="{170E2795-83ED-4756-B9E6-672D72C55589}"/>
                    </a:ext>
                  </a:extLst>
                </p:cNvPr>
                <p:cNvSpPr/>
                <p:nvPr/>
              </p:nvSpPr>
              <p:spPr>
                <a:xfrm>
                  <a:off x="6306849" y="3182938"/>
                  <a:ext cx="985414" cy="985414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íṡľíḍè-Oval 54">
                  <a:extLst>
                    <a:ext uri="{FF2B5EF4-FFF2-40B4-BE49-F238E27FC236}">
                      <a16:creationId xmlns:a16="http://schemas.microsoft.com/office/drawing/2014/main" id="{ACA8EAA1-D5CA-4DA2-9E3D-81D25A340343}"/>
                    </a:ext>
                  </a:extLst>
                </p:cNvPr>
                <p:cNvSpPr/>
                <p:nvPr/>
              </p:nvSpPr>
              <p:spPr>
                <a:xfrm>
                  <a:off x="6383049" y="3257550"/>
                  <a:ext cx="833014" cy="833014"/>
                </a:xfrm>
                <a:prstGeom prst="ellipse">
                  <a:avLst/>
                </a:prstGeom>
                <a:noFill/>
                <a:ln w="38100">
                  <a:solidFill>
                    <a:schemeClr val="bg1">
                      <a:alpha val="3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9" name="Group 49">
                <a:extLst>
                  <a:ext uri="{FF2B5EF4-FFF2-40B4-BE49-F238E27FC236}">
                    <a16:creationId xmlns:a16="http://schemas.microsoft.com/office/drawing/2014/main" id="{AF5CDB26-AAA3-4523-8237-8D08F36B1C03}"/>
                  </a:ext>
                </a:extLst>
              </p:cNvPr>
              <p:cNvGrpSpPr/>
              <p:nvPr/>
            </p:nvGrpSpPr>
            <p:grpSpPr>
              <a:xfrm>
                <a:off x="8910345" y="4690414"/>
                <a:ext cx="312444" cy="381427"/>
                <a:chOff x="3357563" y="1085850"/>
                <a:chExt cx="366712" cy="4476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0" name="îŝḷîḓé-Rectangle 50">
                  <a:extLst>
                    <a:ext uri="{FF2B5EF4-FFF2-40B4-BE49-F238E27FC236}">
                      <a16:creationId xmlns:a16="http://schemas.microsoft.com/office/drawing/2014/main" id="{E0AE234F-3FCB-4220-B606-282575936A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79788" y="1327150"/>
                  <a:ext cx="323850" cy="2063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îŝḷîḓé-Freeform: Shape 51">
                  <a:extLst>
                    <a:ext uri="{FF2B5EF4-FFF2-40B4-BE49-F238E27FC236}">
                      <a16:creationId xmlns:a16="http://schemas.microsoft.com/office/drawing/2014/main" id="{2DF4A567-8D9F-42D4-81A4-4A12C94ACE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35350" y="1085850"/>
                  <a:ext cx="214312" cy="123825"/>
                </a:xfrm>
                <a:custGeom>
                  <a:avLst/>
                  <a:gdLst>
                    <a:gd name="T0" fmla="*/ 38 w 105"/>
                    <a:gd name="T1" fmla="*/ 61 h 61"/>
                    <a:gd name="T2" fmla="*/ 67 w 105"/>
                    <a:gd name="T3" fmla="*/ 61 h 61"/>
                    <a:gd name="T4" fmla="*/ 88 w 105"/>
                    <a:gd name="T5" fmla="*/ 48 h 61"/>
                    <a:gd name="T6" fmla="*/ 99 w 105"/>
                    <a:gd name="T7" fmla="*/ 11 h 61"/>
                    <a:gd name="T8" fmla="*/ 84 w 105"/>
                    <a:gd name="T9" fmla="*/ 3 h 61"/>
                    <a:gd name="T10" fmla="*/ 68 w 105"/>
                    <a:gd name="T11" fmla="*/ 17 h 61"/>
                    <a:gd name="T12" fmla="*/ 52 w 105"/>
                    <a:gd name="T13" fmla="*/ 41 h 61"/>
                    <a:gd name="T14" fmla="*/ 37 w 105"/>
                    <a:gd name="T15" fmla="*/ 17 h 61"/>
                    <a:gd name="T16" fmla="*/ 21 w 105"/>
                    <a:gd name="T17" fmla="*/ 3 h 61"/>
                    <a:gd name="T18" fmla="*/ 5 w 105"/>
                    <a:gd name="T19" fmla="*/ 11 h 61"/>
                    <a:gd name="T20" fmla="*/ 17 w 105"/>
                    <a:gd name="T21" fmla="*/ 48 h 61"/>
                    <a:gd name="T22" fmla="*/ 38 w 105"/>
                    <a:gd name="T23" fmla="*/ 61 h 61"/>
                    <a:gd name="T24" fmla="*/ 70 w 105"/>
                    <a:gd name="T25" fmla="*/ 35 h 61"/>
                    <a:gd name="T26" fmla="*/ 78 w 105"/>
                    <a:gd name="T27" fmla="*/ 24 h 61"/>
                    <a:gd name="T28" fmla="*/ 83 w 105"/>
                    <a:gd name="T29" fmla="*/ 19 h 61"/>
                    <a:gd name="T30" fmla="*/ 88 w 105"/>
                    <a:gd name="T31" fmla="*/ 18 h 61"/>
                    <a:gd name="T32" fmla="*/ 78 w 105"/>
                    <a:gd name="T33" fmla="*/ 41 h 61"/>
                    <a:gd name="T34" fmla="*/ 62 w 105"/>
                    <a:gd name="T35" fmla="*/ 50 h 61"/>
                    <a:gd name="T36" fmla="*/ 70 w 105"/>
                    <a:gd name="T37" fmla="*/ 35 h 61"/>
                    <a:gd name="T38" fmla="*/ 16 w 105"/>
                    <a:gd name="T39" fmla="*/ 18 h 61"/>
                    <a:gd name="T40" fmla="*/ 22 w 105"/>
                    <a:gd name="T41" fmla="*/ 19 h 61"/>
                    <a:gd name="T42" fmla="*/ 26 w 105"/>
                    <a:gd name="T43" fmla="*/ 24 h 61"/>
                    <a:gd name="T44" fmla="*/ 34 w 105"/>
                    <a:gd name="T45" fmla="*/ 35 h 61"/>
                    <a:gd name="T46" fmla="*/ 43 w 105"/>
                    <a:gd name="T47" fmla="*/ 50 h 61"/>
                    <a:gd name="T48" fmla="*/ 27 w 105"/>
                    <a:gd name="T49" fmla="*/ 41 h 61"/>
                    <a:gd name="T50" fmla="*/ 16 w 105"/>
                    <a:gd name="T51" fmla="*/ 18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5" h="61">
                      <a:moveTo>
                        <a:pt x="38" y="61"/>
                      </a:moveTo>
                      <a:cubicBezTo>
                        <a:pt x="67" y="61"/>
                        <a:pt x="67" y="61"/>
                        <a:pt x="67" y="61"/>
                      </a:cubicBezTo>
                      <a:cubicBezTo>
                        <a:pt x="75" y="59"/>
                        <a:pt x="82" y="55"/>
                        <a:pt x="88" y="48"/>
                      </a:cubicBezTo>
                      <a:cubicBezTo>
                        <a:pt x="96" y="40"/>
                        <a:pt x="105" y="22"/>
                        <a:pt x="99" y="11"/>
                      </a:cubicBezTo>
                      <a:cubicBezTo>
                        <a:pt x="97" y="5"/>
                        <a:pt x="90" y="0"/>
                        <a:pt x="84" y="3"/>
                      </a:cubicBezTo>
                      <a:cubicBezTo>
                        <a:pt x="77" y="5"/>
                        <a:pt x="73" y="11"/>
                        <a:pt x="68" y="17"/>
                      </a:cubicBezTo>
                      <a:cubicBezTo>
                        <a:pt x="62" y="24"/>
                        <a:pt x="57" y="32"/>
                        <a:pt x="52" y="41"/>
                      </a:cubicBezTo>
                      <a:cubicBezTo>
                        <a:pt x="48" y="32"/>
                        <a:pt x="43" y="24"/>
                        <a:pt x="37" y="17"/>
                      </a:cubicBezTo>
                      <a:cubicBezTo>
                        <a:pt x="32" y="11"/>
                        <a:pt x="28" y="5"/>
                        <a:pt x="21" y="3"/>
                      </a:cubicBezTo>
                      <a:cubicBezTo>
                        <a:pt x="14" y="0"/>
                        <a:pt x="8" y="5"/>
                        <a:pt x="5" y="11"/>
                      </a:cubicBezTo>
                      <a:cubicBezTo>
                        <a:pt x="0" y="22"/>
                        <a:pt x="9" y="40"/>
                        <a:pt x="17" y="48"/>
                      </a:cubicBezTo>
                      <a:cubicBezTo>
                        <a:pt x="23" y="55"/>
                        <a:pt x="30" y="59"/>
                        <a:pt x="38" y="61"/>
                      </a:cubicBezTo>
                      <a:close/>
                      <a:moveTo>
                        <a:pt x="70" y="35"/>
                      </a:moveTo>
                      <a:cubicBezTo>
                        <a:pt x="73" y="31"/>
                        <a:pt x="76" y="27"/>
                        <a:pt x="78" y="24"/>
                      </a:cubicBezTo>
                      <a:cubicBezTo>
                        <a:pt x="80" y="22"/>
                        <a:pt x="81" y="21"/>
                        <a:pt x="83" y="19"/>
                      </a:cubicBezTo>
                      <a:cubicBezTo>
                        <a:pt x="84" y="17"/>
                        <a:pt x="88" y="13"/>
                        <a:pt x="88" y="18"/>
                      </a:cubicBezTo>
                      <a:cubicBezTo>
                        <a:pt x="89" y="26"/>
                        <a:pt x="83" y="35"/>
                        <a:pt x="78" y="41"/>
                      </a:cubicBezTo>
                      <a:cubicBezTo>
                        <a:pt x="73" y="45"/>
                        <a:pt x="68" y="48"/>
                        <a:pt x="62" y="50"/>
                      </a:cubicBezTo>
                      <a:cubicBezTo>
                        <a:pt x="64" y="45"/>
                        <a:pt x="67" y="40"/>
                        <a:pt x="70" y="35"/>
                      </a:cubicBezTo>
                      <a:close/>
                      <a:moveTo>
                        <a:pt x="16" y="18"/>
                      </a:moveTo>
                      <a:cubicBezTo>
                        <a:pt x="17" y="13"/>
                        <a:pt x="20" y="17"/>
                        <a:pt x="22" y="19"/>
                      </a:cubicBezTo>
                      <a:cubicBezTo>
                        <a:pt x="24" y="21"/>
                        <a:pt x="25" y="22"/>
                        <a:pt x="26" y="24"/>
                      </a:cubicBezTo>
                      <a:cubicBezTo>
                        <a:pt x="29" y="27"/>
                        <a:pt x="32" y="31"/>
                        <a:pt x="34" y="35"/>
                      </a:cubicBezTo>
                      <a:cubicBezTo>
                        <a:pt x="38" y="40"/>
                        <a:pt x="41" y="45"/>
                        <a:pt x="43" y="50"/>
                      </a:cubicBezTo>
                      <a:cubicBezTo>
                        <a:pt x="37" y="48"/>
                        <a:pt x="31" y="45"/>
                        <a:pt x="27" y="41"/>
                      </a:cubicBezTo>
                      <a:cubicBezTo>
                        <a:pt x="22" y="35"/>
                        <a:pt x="16" y="26"/>
                        <a:pt x="16" y="1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îŝḷîḓé-Freeform: Shape 52">
                  <a:extLst>
                    <a:ext uri="{FF2B5EF4-FFF2-40B4-BE49-F238E27FC236}">
                      <a16:creationId xmlns:a16="http://schemas.microsoft.com/office/drawing/2014/main" id="{50E8F12C-17D9-4455-8C53-65545AB80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7563" y="1223963"/>
                  <a:ext cx="366712" cy="90487"/>
                </a:xfrm>
                <a:custGeom>
                  <a:avLst/>
                  <a:gdLst>
                    <a:gd name="T0" fmla="*/ 231 w 231"/>
                    <a:gd name="T1" fmla="*/ 0 h 57"/>
                    <a:gd name="T2" fmla="*/ 0 w 231"/>
                    <a:gd name="T3" fmla="*/ 0 h 57"/>
                    <a:gd name="T4" fmla="*/ 0 w 231"/>
                    <a:gd name="T5" fmla="*/ 57 h 57"/>
                    <a:gd name="T6" fmla="*/ 14 w 231"/>
                    <a:gd name="T7" fmla="*/ 57 h 57"/>
                    <a:gd name="T8" fmla="*/ 218 w 231"/>
                    <a:gd name="T9" fmla="*/ 57 h 57"/>
                    <a:gd name="T10" fmla="*/ 231 w 231"/>
                    <a:gd name="T11" fmla="*/ 57 h 57"/>
                    <a:gd name="T12" fmla="*/ 231 w 231"/>
                    <a:gd name="T13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1" h="57">
                      <a:moveTo>
                        <a:pt x="231" y="0"/>
                      </a:moveTo>
                      <a:lnTo>
                        <a:pt x="0" y="0"/>
                      </a:lnTo>
                      <a:lnTo>
                        <a:pt x="0" y="57"/>
                      </a:lnTo>
                      <a:lnTo>
                        <a:pt x="14" y="57"/>
                      </a:lnTo>
                      <a:lnTo>
                        <a:pt x="218" y="57"/>
                      </a:lnTo>
                      <a:lnTo>
                        <a:pt x="231" y="57"/>
                      </a:lnTo>
                      <a:lnTo>
                        <a:pt x="2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0" name="Group 55">
              <a:extLst>
                <a:ext uri="{FF2B5EF4-FFF2-40B4-BE49-F238E27FC236}">
                  <a16:creationId xmlns:a16="http://schemas.microsoft.com/office/drawing/2014/main" id="{CC69FA25-EE7F-44F5-A208-7EE8732136F7}"/>
                </a:ext>
              </a:extLst>
            </p:cNvPr>
            <p:cNvGrpSpPr/>
            <p:nvPr/>
          </p:nvGrpSpPr>
          <p:grpSpPr>
            <a:xfrm>
              <a:off x="602557" y="1992285"/>
              <a:ext cx="1521169" cy="657131"/>
              <a:chOff x="4012197" y="1358793"/>
              <a:chExt cx="2427946" cy="876175"/>
            </a:xfrm>
          </p:grpSpPr>
          <p:sp>
            <p:nvSpPr>
              <p:cNvPr id="26" name="îŝḷîḓé-TextBox 56">
                <a:extLst>
                  <a:ext uri="{FF2B5EF4-FFF2-40B4-BE49-F238E27FC236}">
                    <a16:creationId xmlns:a16="http://schemas.microsoft.com/office/drawing/2014/main" id="{C2EB5C8F-9453-4B77-AA06-DC907A71A869}"/>
                  </a:ext>
                </a:extLst>
              </p:cNvPr>
              <p:cNvSpPr txBox="1"/>
              <p:nvPr/>
            </p:nvSpPr>
            <p:spPr>
              <a:xfrm>
                <a:off x="4012197" y="1594036"/>
                <a:ext cx="2427946" cy="640932"/>
              </a:xfrm>
              <a:prstGeom prst="rect">
                <a:avLst/>
              </a:prstGeom>
              <a:noFill/>
            </p:spPr>
            <p:txBody>
              <a:bodyPr wrap="square" lIns="0" tIns="72000" rIns="0" bIns="0" anchor="t" anchorCtr="1">
                <a:normAutofit fontScale="92500"/>
              </a:bodyPr>
              <a:lstStyle/>
              <a:p>
                <a:pPr algn="ctr"/>
                <a:r>
                  <a:rPr lang="en-US" altLang="zh-CN" sz="1200" b="1" dirty="0" err="1">
                    <a:solidFill>
                      <a:schemeClr val="accent1">
                        <a:lumMod val="100000"/>
                      </a:schemeClr>
                    </a:solidFill>
                  </a:rPr>
                  <a:t>Mainwidget</a:t>
                </a:r>
                <a:r>
                  <a:rPr lang="zh-CN" altLang="en-US" sz="1200" b="1" dirty="0">
                    <a:solidFill>
                      <a:schemeClr val="accent1">
                        <a:lumMod val="100000"/>
                      </a:schemeClr>
                    </a:solidFill>
                  </a:rPr>
                  <a:t>返回城市，年月，传递给</a:t>
                </a:r>
                <a:r>
                  <a:rPr lang="en-US" altLang="zh-CN" sz="1200" b="1" dirty="0" err="1">
                    <a:solidFill>
                      <a:schemeClr val="accent1">
                        <a:lumMod val="100000"/>
                      </a:schemeClr>
                    </a:solidFill>
                  </a:rPr>
                  <a:t>dataworker</a:t>
                </a:r>
                <a:endParaRPr lang="zh-CN" altLang="en-US" sz="1200" b="1" dirty="0">
                  <a:solidFill>
                    <a:schemeClr val="accent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îŝḷîḓé-TextBox 57">
                <a:extLst>
                  <a:ext uri="{FF2B5EF4-FFF2-40B4-BE49-F238E27FC236}">
                    <a16:creationId xmlns:a16="http://schemas.microsoft.com/office/drawing/2014/main" id="{46F02E71-7524-46F9-B6FD-7DB0B54EA28F}"/>
                  </a:ext>
                </a:extLst>
              </p:cNvPr>
              <p:cNvSpPr txBox="1"/>
              <p:nvPr/>
            </p:nvSpPr>
            <p:spPr>
              <a:xfrm>
                <a:off x="4436360" y="1358793"/>
                <a:ext cx="1588430" cy="307947"/>
              </a:xfrm>
              <a:prstGeom prst="rect">
                <a:avLst/>
              </a:prstGeom>
              <a:noFill/>
            </p:spPr>
            <p:txBody>
              <a:bodyPr wrap="none" lIns="0" tIns="72000" rIns="0" bIns="0" anchor="t" anchorCtr="1">
                <a:normAutofit fontScale="77500" lnSpcReduction="20000"/>
              </a:bodyPr>
              <a:lstStyle/>
              <a:p>
                <a:pPr algn="ctr"/>
                <a:r>
                  <a:rPr lang="en-US" altLang="zh-CN" sz="1600" b="1" dirty="0" err="1">
                    <a:solidFill>
                      <a:schemeClr val="accent1">
                        <a:lumMod val="100000"/>
                      </a:schemeClr>
                    </a:solidFill>
                  </a:rPr>
                  <a:t>Mainwidget</a:t>
                </a:r>
                <a:r>
                  <a:rPr lang="zh-CN" altLang="en-US" sz="1600" b="1" dirty="0">
                    <a:solidFill>
                      <a:schemeClr val="accent1">
                        <a:lumMod val="100000"/>
                      </a:schemeClr>
                    </a:solidFill>
                  </a:rPr>
                  <a:t>返回</a:t>
                </a:r>
              </a:p>
            </p:txBody>
          </p:sp>
        </p:grpSp>
        <p:grpSp>
          <p:nvGrpSpPr>
            <p:cNvPr id="11" name="Group 73">
              <a:extLst>
                <a:ext uri="{FF2B5EF4-FFF2-40B4-BE49-F238E27FC236}">
                  <a16:creationId xmlns:a16="http://schemas.microsoft.com/office/drawing/2014/main" id="{6374D7EA-B136-4CA0-930D-C4B9A0566347}"/>
                </a:ext>
              </a:extLst>
            </p:cNvPr>
            <p:cNvGrpSpPr/>
            <p:nvPr/>
          </p:nvGrpSpPr>
          <p:grpSpPr>
            <a:xfrm>
              <a:off x="3100528" y="1982465"/>
              <a:ext cx="1966932" cy="768632"/>
              <a:chOff x="3596846" y="1347816"/>
              <a:chExt cx="3139430" cy="1024842"/>
            </a:xfrm>
          </p:grpSpPr>
          <p:sp>
            <p:nvSpPr>
              <p:cNvPr id="24" name="îŝḷîḓé-TextBox 74">
                <a:extLst>
                  <a:ext uri="{FF2B5EF4-FFF2-40B4-BE49-F238E27FC236}">
                    <a16:creationId xmlns:a16="http://schemas.microsoft.com/office/drawing/2014/main" id="{8AB1B35A-BFDC-4FBF-888D-D77450964F80}"/>
                  </a:ext>
                </a:extLst>
              </p:cNvPr>
              <p:cNvSpPr txBox="1"/>
              <p:nvPr/>
            </p:nvSpPr>
            <p:spPr>
              <a:xfrm>
                <a:off x="3596846" y="1583165"/>
                <a:ext cx="3139430" cy="789493"/>
              </a:xfrm>
              <a:prstGeom prst="rect">
                <a:avLst/>
              </a:prstGeom>
              <a:noFill/>
            </p:spPr>
            <p:txBody>
              <a:bodyPr wrap="square" lIns="0" tIns="72000" rIns="0" bIns="0" anchor="t" anchorCtr="1">
                <a:normAutofit fontScale="925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用</a:t>
                </a:r>
                <a:r>
                  <a:rPr lang="en-US" altLang="zh-CN" sz="1200" dirty="0" err="1">
                    <a:solidFill>
                      <a:schemeClr val="dk1">
                        <a:lumMod val="100000"/>
                      </a:schemeClr>
                    </a:solidFill>
                  </a:rPr>
                  <a:t>qfile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，判断当前城市年月是否已保存，未保存就用</a:t>
                </a:r>
                <a:r>
                  <a:rPr lang="en-US" altLang="zh-CN" sz="1200" dirty="0" err="1">
                    <a:solidFill>
                      <a:schemeClr val="dk1">
                        <a:lumMod val="100000"/>
                      </a:schemeClr>
                    </a:solidFill>
                  </a:rPr>
                  <a:t>httpget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从网络获取，已保存开始解析数据</a:t>
                </a:r>
              </a:p>
            </p:txBody>
          </p:sp>
          <p:sp>
            <p:nvSpPr>
              <p:cNvPr id="25" name="îŝḷîḓé-TextBox 75">
                <a:extLst>
                  <a:ext uri="{FF2B5EF4-FFF2-40B4-BE49-F238E27FC236}">
                    <a16:creationId xmlns:a16="http://schemas.microsoft.com/office/drawing/2014/main" id="{E1FFCD34-AD50-4F9E-9361-E8649431063D}"/>
                  </a:ext>
                </a:extLst>
              </p:cNvPr>
              <p:cNvSpPr txBox="1"/>
              <p:nvPr/>
            </p:nvSpPr>
            <p:spPr>
              <a:xfrm>
                <a:off x="4436360" y="1347816"/>
                <a:ext cx="1473730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anchor="t" anchorCtr="1">
                <a:normAutofit fontScale="77500" lnSpcReduction="20000"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</a:rPr>
                  <a:t>读取已有文件</a:t>
                </a:r>
              </a:p>
            </p:txBody>
          </p:sp>
        </p:grpSp>
        <p:grpSp>
          <p:nvGrpSpPr>
            <p:cNvPr id="12" name="Group 76">
              <a:extLst>
                <a:ext uri="{FF2B5EF4-FFF2-40B4-BE49-F238E27FC236}">
                  <a16:creationId xmlns:a16="http://schemas.microsoft.com/office/drawing/2014/main" id="{6A750CC1-F03E-48AE-9F00-34D5C879A826}"/>
                </a:ext>
              </a:extLst>
            </p:cNvPr>
            <p:cNvGrpSpPr/>
            <p:nvPr/>
          </p:nvGrpSpPr>
          <p:grpSpPr>
            <a:xfrm>
              <a:off x="5648065" y="1984053"/>
              <a:ext cx="1966932" cy="745170"/>
              <a:chOff x="3531935" y="1347816"/>
              <a:chExt cx="3139431" cy="993560"/>
            </a:xfrm>
          </p:grpSpPr>
          <p:sp>
            <p:nvSpPr>
              <p:cNvPr id="22" name="îŝḷîḓé-TextBox 77">
                <a:extLst>
                  <a:ext uri="{FF2B5EF4-FFF2-40B4-BE49-F238E27FC236}">
                    <a16:creationId xmlns:a16="http://schemas.microsoft.com/office/drawing/2014/main" id="{DE915766-0738-41C2-99B6-C91AB7A9C2B6}"/>
                  </a:ext>
                </a:extLst>
              </p:cNvPr>
              <p:cNvSpPr txBox="1"/>
              <p:nvPr/>
            </p:nvSpPr>
            <p:spPr>
              <a:xfrm>
                <a:off x="3531935" y="1630544"/>
                <a:ext cx="3139431" cy="710832"/>
              </a:xfrm>
              <a:prstGeom prst="rect">
                <a:avLst/>
              </a:prstGeom>
              <a:noFill/>
            </p:spPr>
            <p:txBody>
              <a:bodyPr wrap="square" lIns="0" tIns="72000" rIns="0" bIns="0" anchor="t" anchorCtr="1">
                <a:normAutofit fontScale="850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使用</a:t>
                </a:r>
                <a:r>
                  <a:rPr lang="en-US" altLang="zh-CN" sz="1200" dirty="0" err="1"/>
                  <a:t>QNetworkRequest</a:t>
                </a:r>
                <a:r>
                  <a:rPr lang="en-US" altLang="zh-CN" sz="1200" dirty="0"/>
                  <a:t>,</a:t>
                </a:r>
                <a:r>
                  <a:rPr lang="zh-CN" altLang="en-US" sz="1200" dirty="0"/>
                  <a:t>请求获取 </a:t>
                </a:r>
                <a:r>
                  <a:rPr lang="en-US" altLang="zh-CN" sz="1200" dirty="0"/>
                  <a:t>Request-URI </a:t>
                </a:r>
                <a:r>
                  <a:rPr lang="zh-CN" altLang="en-US" sz="1200" dirty="0"/>
                  <a:t>所标识的资源</a:t>
                </a:r>
                <a:r>
                  <a:rPr lang="en-US" altLang="zh-CN" sz="1200" dirty="0"/>
                  <a:t>,</a:t>
                </a:r>
                <a:r>
                  <a:rPr lang="en-US" altLang="zh-CN" sz="1200" dirty="0">
                    <a:solidFill>
                      <a:schemeClr val="dk1">
                        <a:lumMod val="100000"/>
                      </a:schemeClr>
                    </a:solidFill>
                  </a:rPr>
                  <a:t>URL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为已存地址</a:t>
                </a:r>
              </a:p>
            </p:txBody>
          </p:sp>
          <p:sp>
            <p:nvSpPr>
              <p:cNvPr id="23" name="îŝḷîḓé-TextBox 78">
                <a:extLst>
                  <a:ext uri="{FF2B5EF4-FFF2-40B4-BE49-F238E27FC236}">
                    <a16:creationId xmlns:a16="http://schemas.microsoft.com/office/drawing/2014/main" id="{0B4F9A6A-6EB4-45AA-B859-E2587E416A27}"/>
                  </a:ext>
                </a:extLst>
              </p:cNvPr>
              <p:cNvSpPr txBox="1"/>
              <p:nvPr/>
            </p:nvSpPr>
            <p:spPr>
              <a:xfrm>
                <a:off x="4436360" y="1347816"/>
                <a:ext cx="1473730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anchor="t" anchorCtr="1">
                <a:normAutofit fontScale="77500" lnSpcReduction="20000"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</a:rPr>
                  <a:t>请求网络，访问该网址</a:t>
                </a:r>
              </a:p>
            </p:txBody>
          </p:sp>
        </p:grpSp>
        <p:grpSp>
          <p:nvGrpSpPr>
            <p:cNvPr id="13" name="Group 85">
              <a:extLst>
                <a:ext uri="{FF2B5EF4-FFF2-40B4-BE49-F238E27FC236}">
                  <a16:creationId xmlns:a16="http://schemas.microsoft.com/office/drawing/2014/main" id="{8607DB63-BFBC-45F2-A1E3-B05DBF5A7AF9}"/>
                </a:ext>
              </a:extLst>
            </p:cNvPr>
            <p:cNvGrpSpPr/>
            <p:nvPr/>
          </p:nvGrpSpPr>
          <p:grpSpPr>
            <a:xfrm>
              <a:off x="304273" y="3791793"/>
              <a:ext cx="2269292" cy="1334795"/>
              <a:chOff x="3516301" y="1347816"/>
              <a:chExt cx="3622029" cy="1779726"/>
            </a:xfrm>
          </p:grpSpPr>
          <p:sp>
            <p:nvSpPr>
              <p:cNvPr id="20" name="îŝḷîḓé-TextBox 86">
                <a:extLst>
                  <a:ext uri="{FF2B5EF4-FFF2-40B4-BE49-F238E27FC236}">
                    <a16:creationId xmlns:a16="http://schemas.microsoft.com/office/drawing/2014/main" id="{019F5DFF-CA1C-4EC5-BACE-6138ABE78B86}"/>
                  </a:ext>
                </a:extLst>
              </p:cNvPr>
              <p:cNvSpPr txBox="1"/>
              <p:nvPr/>
            </p:nvSpPr>
            <p:spPr>
              <a:xfrm>
                <a:off x="3516301" y="1571488"/>
                <a:ext cx="3622029" cy="1556054"/>
              </a:xfrm>
              <a:prstGeom prst="rect">
                <a:avLst/>
              </a:prstGeom>
              <a:noFill/>
            </p:spPr>
            <p:txBody>
              <a:bodyPr wrap="square" lIns="0" tIns="72000" rIns="0" bIns="0" anchor="t" anchorCtr="1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将所需数据读出，发送信号</a:t>
                </a:r>
                <a:r>
                  <a:rPr lang="en-US" altLang="zh-CN" sz="1200" dirty="0" err="1"/>
                  <a:t>dataParseFinished</a:t>
                </a:r>
                <a:r>
                  <a:rPr lang="en-US" altLang="zh-CN" sz="1200" dirty="0"/>
                  <a:t>(</a:t>
                </a:r>
                <a:r>
                  <a:rPr lang="en-US" altLang="zh-CN" sz="1200" dirty="0" err="1"/>
                  <a:t>dataDate,dataHigh,dataLow</a:t>
                </a:r>
                <a:r>
                  <a:rPr lang="en-US" altLang="zh-CN" sz="1200" dirty="0"/>
                  <a:t>)</a:t>
                </a:r>
                <a:r>
                  <a:rPr lang="zh-CN" altLang="en-US" sz="1200" dirty="0"/>
                  <a:t>，与</a:t>
                </a:r>
                <a:r>
                  <a:rPr lang="en-US" altLang="zh-CN" sz="1200" dirty="0"/>
                  <a:t>main</a:t>
                </a:r>
                <a:r>
                  <a:rPr lang="zh-CN" altLang="en-US" sz="1200" dirty="0"/>
                  <a:t>链接进行画图</a:t>
                </a:r>
                <a:endParaRPr lang="zh-CN" altLang="en-US" sz="12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1" name="îŝḷîḓé-TextBox 87">
                <a:extLst>
                  <a:ext uri="{FF2B5EF4-FFF2-40B4-BE49-F238E27FC236}">
                    <a16:creationId xmlns:a16="http://schemas.microsoft.com/office/drawing/2014/main" id="{76A6F3CB-12B2-4089-9AAE-D9E5FF9FCF0A}"/>
                  </a:ext>
                </a:extLst>
              </p:cNvPr>
              <p:cNvSpPr txBox="1"/>
              <p:nvPr/>
            </p:nvSpPr>
            <p:spPr>
              <a:xfrm>
                <a:off x="4436360" y="1347816"/>
                <a:ext cx="1473730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anchor="t" anchorCtr="1">
                <a:normAutofit fontScale="77500" lnSpcReduction="20000"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</a:rPr>
                  <a:t>解析数据</a:t>
                </a:r>
              </a:p>
            </p:txBody>
          </p:sp>
        </p:grpSp>
        <p:grpSp>
          <p:nvGrpSpPr>
            <p:cNvPr id="14" name="Group 88">
              <a:extLst>
                <a:ext uri="{FF2B5EF4-FFF2-40B4-BE49-F238E27FC236}">
                  <a16:creationId xmlns:a16="http://schemas.microsoft.com/office/drawing/2014/main" id="{33D5FAAB-0471-4A2A-8630-CFFD62A5D29F}"/>
                </a:ext>
              </a:extLst>
            </p:cNvPr>
            <p:cNvGrpSpPr/>
            <p:nvPr/>
          </p:nvGrpSpPr>
          <p:grpSpPr>
            <a:xfrm>
              <a:off x="3360755" y="3791793"/>
              <a:ext cx="1931323" cy="1170078"/>
              <a:chOff x="4012198" y="1347816"/>
              <a:chExt cx="3082596" cy="1560104"/>
            </a:xfrm>
          </p:grpSpPr>
          <p:sp>
            <p:nvSpPr>
              <p:cNvPr id="18" name="îŝḷîḓé-TextBox 89">
                <a:extLst>
                  <a:ext uri="{FF2B5EF4-FFF2-40B4-BE49-F238E27FC236}">
                    <a16:creationId xmlns:a16="http://schemas.microsoft.com/office/drawing/2014/main" id="{0C5249F2-275C-49C9-9B84-4478B73FAD42}"/>
                  </a:ext>
                </a:extLst>
              </p:cNvPr>
              <p:cNvSpPr txBox="1"/>
              <p:nvPr/>
            </p:nvSpPr>
            <p:spPr>
              <a:xfrm>
                <a:off x="4012198" y="1594036"/>
                <a:ext cx="3082596" cy="1313884"/>
              </a:xfrm>
              <a:prstGeom prst="rect">
                <a:avLst/>
              </a:prstGeom>
              <a:noFill/>
            </p:spPr>
            <p:txBody>
              <a:bodyPr wrap="square" lIns="0" tIns="72000" rIns="0" bIns="0" anchor="t" anchorCtr="1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查找</a:t>
                </a:r>
                <a:r>
                  <a:rPr lang="en-US" altLang="zh-CN" sz="1200" dirty="0">
                    <a:solidFill>
                      <a:schemeClr val="dk1">
                        <a:lumMod val="100000"/>
                      </a:schemeClr>
                    </a:solidFill>
                  </a:rPr>
                  <a:t>html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标签</a:t>
                </a:r>
                <a:r>
                  <a:rPr lang="en-US" altLang="zh-CN" sz="1200" dirty="0">
                    <a:solidFill>
                      <a:schemeClr val="dk1">
                        <a:lumMod val="100000"/>
                      </a:schemeClr>
                    </a:solidFill>
                  </a:rPr>
                  <a:t>&lt;ul&gt;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，将</a:t>
                </a:r>
                <a:r>
                  <a:rPr lang="en-US" altLang="zh-CN" sz="1200" dirty="0">
                    <a:solidFill>
                      <a:schemeClr val="dk1">
                        <a:lumMod val="100000"/>
                      </a:schemeClr>
                    </a:solidFill>
                  </a:rPr>
                  <a:t>ul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之间的数据读取出来，</a:t>
                </a:r>
                <a:r>
                  <a:rPr lang="en-US" altLang="zh-CN" sz="1200" dirty="0"/>
                  <a:t>trimmed()</a:t>
                </a:r>
                <a:r>
                  <a:rPr lang="zh-CN" altLang="en-US" sz="1200" dirty="0"/>
                  <a:t>去除</a:t>
                </a:r>
                <a:r>
                  <a:rPr lang="en-US" altLang="zh-CN" sz="1200" dirty="0"/>
                  <a:t>ASCII</a:t>
                </a:r>
                <a:r>
                  <a:rPr lang="zh-CN" altLang="en-US" sz="1200" dirty="0"/>
                  <a:t>字符 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，解析数据，将数据保存为文档</a:t>
                </a:r>
              </a:p>
            </p:txBody>
          </p:sp>
          <p:sp>
            <p:nvSpPr>
              <p:cNvPr id="19" name="îŝḷîḓé-TextBox 90">
                <a:extLst>
                  <a:ext uri="{FF2B5EF4-FFF2-40B4-BE49-F238E27FC236}">
                    <a16:creationId xmlns:a16="http://schemas.microsoft.com/office/drawing/2014/main" id="{9F020DB7-0AC3-463A-B1A4-4B93661D4B95}"/>
                  </a:ext>
                </a:extLst>
              </p:cNvPr>
              <p:cNvSpPr txBox="1"/>
              <p:nvPr/>
            </p:nvSpPr>
            <p:spPr>
              <a:xfrm>
                <a:off x="4436360" y="1347816"/>
                <a:ext cx="1473730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anchor="t" anchorCtr="1">
                <a:normAutofit fontScale="77500" lnSpcReduction="20000"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accent5">
                        <a:lumMod val="100000"/>
                      </a:schemeClr>
                    </a:solidFill>
                  </a:rPr>
                  <a:t>解析</a:t>
                </a:r>
                <a:r>
                  <a:rPr lang="en-US" altLang="zh-CN" sz="1600" b="1" dirty="0">
                    <a:solidFill>
                      <a:schemeClr val="accent5">
                        <a:lumMod val="100000"/>
                      </a:schemeClr>
                    </a:solidFill>
                  </a:rPr>
                  <a:t>html</a:t>
                </a:r>
                <a:endParaRPr lang="zh-CN" altLang="en-US" sz="1600" b="1" dirty="0">
                  <a:solidFill>
                    <a:schemeClr val="accent5">
                      <a:lumMod val="100000"/>
                    </a:schemeClr>
                  </a:solidFill>
                </a:endParaRPr>
              </a:p>
            </p:txBody>
          </p:sp>
        </p:grpSp>
        <p:grpSp>
          <p:nvGrpSpPr>
            <p:cNvPr id="15" name="Group 91">
              <a:extLst>
                <a:ext uri="{FF2B5EF4-FFF2-40B4-BE49-F238E27FC236}">
                  <a16:creationId xmlns:a16="http://schemas.microsoft.com/office/drawing/2014/main" id="{319387E0-1B34-4BED-842E-2834D4FEB56A}"/>
                </a:ext>
              </a:extLst>
            </p:cNvPr>
            <p:cNvGrpSpPr/>
            <p:nvPr/>
          </p:nvGrpSpPr>
          <p:grpSpPr>
            <a:xfrm>
              <a:off x="5636068" y="3791793"/>
              <a:ext cx="2154906" cy="1206337"/>
              <a:chOff x="3557356" y="1347816"/>
              <a:chExt cx="3439457" cy="1608449"/>
            </a:xfrm>
          </p:grpSpPr>
          <p:sp>
            <p:nvSpPr>
              <p:cNvPr id="16" name="îŝḷîḓé-TextBox 92">
                <a:extLst>
                  <a:ext uri="{FF2B5EF4-FFF2-40B4-BE49-F238E27FC236}">
                    <a16:creationId xmlns:a16="http://schemas.microsoft.com/office/drawing/2014/main" id="{C4CE83F0-B5B0-4EA2-BB7F-38552AB17A20}"/>
                  </a:ext>
                </a:extLst>
              </p:cNvPr>
              <p:cNvSpPr txBox="1"/>
              <p:nvPr/>
            </p:nvSpPr>
            <p:spPr>
              <a:xfrm>
                <a:off x="3557356" y="1576557"/>
                <a:ext cx="3439457" cy="1379708"/>
              </a:xfrm>
              <a:prstGeom prst="rect">
                <a:avLst/>
              </a:prstGeom>
              <a:noFill/>
            </p:spPr>
            <p:txBody>
              <a:bodyPr wrap="square" lIns="0" tIns="72000" rIns="0" bIns="0" anchor="t" anchorCtr="1">
                <a:normAutofit fontScale="92500" lnSpcReduction="1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判断访问是否出错，若出错返回原因，否则读取所选取的数据，除步处理，将无用部分删除，并去除非可视空白字符“</a:t>
                </a:r>
                <a:r>
                  <a:rPr lang="en-US" altLang="zh-CN" sz="1200" dirty="0">
                    <a:solidFill>
                      <a:schemeClr val="dk1">
                        <a:lumMod val="100000"/>
                      </a:schemeClr>
                    </a:solidFill>
                  </a:rPr>
                  <a:t>\t\r\n”</a:t>
                </a:r>
                <a:r>
                  <a:rPr lang="zh-CN" altLang="en-US" sz="1200" dirty="0">
                    <a:solidFill>
                      <a:schemeClr val="dk1">
                        <a:lumMod val="100000"/>
                      </a:schemeClr>
                    </a:solidFill>
                  </a:rPr>
                  <a:t>等，之后传递给解析</a:t>
                </a:r>
                <a:r>
                  <a:rPr lang="en-US" altLang="zh-CN" sz="1200" dirty="0">
                    <a:solidFill>
                      <a:schemeClr val="dk1">
                        <a:lumMod val="100000"/>
                      </a:schemeClr>
                    </a:solidFill>
                  </a:rPr>
                  <a:t>HTML</a:t>
                </a:r>
                <a:endParaRPr lang="zh-CN" altLang="en-US" sz="1200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7" name="îŝḷîḓé-TextBox 93">
                <a:extLst>
                  <a:ext uri="{FF2B5EF4-FFF2-40B4-BE49-F238E27FC236}">
                    <a16:creationId xmlns:a16="http://schemas.microsoft.com/office/drawing/2014/main" id="{995B76E0-3612-4018-9279-B6A87F3689A8}"/>
                  </a:ext>
                </a:extLst>
              </p:cNvPr>
              <p:cNvSpPr txBox="1"/>
              <p:nvPr/>
            </p:nvSpPr>
            <p:spPr>
              <a:xfrm>
                <a:off x="4436360" y="1347816"/>
                <a:ext cx="1473730" cy="318924"/>
              </a:xfrm>
              <a:prstGeom prst="rect">
                <a:avLst/>
              </a:prstGeom>
              <a:noFill/>
            </p:spPr>
            <p:txBody>
              <a:bodyPr wrap="none" lIns="0" tIns="72000" rIns="0" bIns="0" anchor="t" anchorCtr="1">
                <a:normAutofit fontScale="77500" lnSpcReduction="20000"/>
              </a:bodyPr>
              <a:lstStyle/>
              <a:p>
                <a:pPr algn="ctr"/>
                <a:r>
                  <a:rPr lang="en-US" altLang="zh-CN" sz="1600" b="1" dirty="0" err="1"/>
                  <a:t>httpsFinished</a:t>
                </a:r>
                <a:r>
                  <a:rPr lang="en-US" altLang="zh-CN" sz="1600" dirty="0"/>
                  <a:t>(</a:t>
                </a:r>
                <a:r>
                  <a:rPr lang="en-US" altLang="zh-CN" sz="1600" dirty="0" err="1"/>
                  <a:t>QNetworkReply</a:t>
                </a:r>
                <a:r>
                  <a:rPr lang="en-US" altLang="zh-CN" sz="1600" dirty="0"/>
                  <a:t> *reply)</a:t>
                </a:r>
                <a:endParaRPr lang="zh-CN" altLang="en-US" sz="1600" b="1" dirty="0">
                  <a:solidFill>
                    <a:schemeClr val="accent6">
                      <a:lumMod val="100000"/>
                    </a:schemeClr>
                  </a:solidFill>
                </a:endParaRPr>
              </a:p>
            </p:txBody>
          </p:sp>
        </p:grpSp>
      </p:grpSp>
      <p:sp>
        <p:nvSpPr>
          <p:cNvPr id="67" name="Title 1">
            <a:extLst>
              <a:ext uri="{FF2B5EF4-FFF2-40B4-BE49-F238E27FC236}">
                <a16:creationId xmlns:a16="http://schemas.microsoft.com/office/drawing/2014/main" id="{B3590627-FFB8-4950-8196-C8A2E6803D4D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98390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实验内容：：获取网络数据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B3C066D-AB42-4C2D-8D7A-8E86C2657DC1}"/>
              </a:ext>
            </a:extLst>
          </p:cNvPr>
          <p:cNvSpPr txBox="1"/>
          <p:nvPr/>
        </p:nvSpPr>
        <p:spPr>
          <a:xfrm>
            <a:off x="602559" y="534061"/>
            <a:ext cx="54871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200" b="1" dirty="0" err="1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Choosetfshow</a:t>
            </a:r>
            <a:r>
              <a:rPr lang="zh-CN" altLang="en-US" sz="1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true-&gt;</a:t>
            </a:r>
            <a:r>
              <a:rPr lang="zh-CN" altLang="en-US" sz="1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气温</a:t>
            </a:r>
            <a:r>
              <a:rPr lang="en-US" altLang="zh-CN" sz="1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,false-&gt;AQI,</a:t>
            </a:r>
            <a:r>
              <a:rPr lang="zh-CN" altLang="en-US" sz="12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这里以气温为例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D77CD48C-F497-4049-89D7-4AA171F01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11" y="2009066"/>
            <a:ext cx="2476190" cy="800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194AAB95-7CA9-4908-B75B-057200DC37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491" y="690299"/>
            <a:ext cx="2843356" cy="131467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9DEEC34F-58F8-4B80-AB25-34584D17E9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6047" y="1868490"/>
            <a:ext cx="2828571" cy="942857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488B2F5A-2184-4B81-AF54-29B975C3F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5952" y="1808651"/>
            <a:ext cx="4866981" cy="985413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558F0E9E-1A7F-40FB-BB47-CD049E2572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1774" y="711358"/>
            <a:ext cx="6457431" cy="353036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E96E70C4-8A13-4F03-84B5-56AAEE1D60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78" y="1468574"/>
            <a:ext cx="4590476" cy="151428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773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6AF97065-2998-4934-BE87-02CFB254D4E0}"/>
              </a:ext>
            </a:extLst>
          </p:cNvPr>
          <p:cNvGrpSpPr/>
          <p:nvPr/>
        </p:nvGrpSpPr>
        <p:grpSpPr>
          <a:xfrm>
            <a:off x="3002185" y="1892941"/>
            <a:ext cx="2892962" cy="1886390"/>
            <a:chOff x="3002185" y="1892941"/>
            <a:chExt cx="2892962" cy="1886390"/>
          </a:xfrm>
        </p:grpSpPr>
        <p:sp>
          <p:nvSpPr>
            <p:cNvPr id="4" name="i$liḋe-Oval 13">
              <a:extLst>
                <a:ext uri="{FF2B5EF4-FFF2-40B4-BE49-F238E27FC236}">
                  <a16:creationId xmlns:a16="http://schemas.microsoft.com/office/drawing/2014/main" id="{E5211878-6577-4A77-93CB-D38FD1AB7B8C}"/>
                </a:ext>
              </a:extLst>
            </p:cNvPr>
            <p:cNvSpPr/>
            <p:nvPr/>
          </p:nvSpPr>
          <p:spPr>
            <a:xfrm>
              <a:off x="3002185" y="1892941"/>
              <a:ext cx="635521" cy="6355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5" name="i$liḋe-Oval 14">
              <a:extLst>
                <a:ext uri="{FF2B5EF4-FFF2-40B4-BE49-F238E27FC236}">
                  <a16:creationId xmlns:a16="http://schemas.microsoft.com/office/drawing/2014/main" id="{FDD96777-08AD-4333-B49A-C5C53CBC0A27}"/>
                </a:ext>
              </a:extLst>
            </p:cNvPr>
            <p:cNvSpPr/>
            <p:nvPr/>
          </p:nvSpPr>
          <p:spPr>
            <a:xfrm>
              <a:off x="3002185" y="3143810"/>
              <a:ext cx="635521" cy="6355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36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" name="i$liḋe-Oval 15">
              <a:extLst>
                <a:ext uri="{FF2B5EF4-FFF2-40B4-BE49-F238E27FC236}">
                  <a16:creationId xmlns:a16="http://schemas.microsoft.com/office/drawing/2014/main" id="{1F1C386F-5722-4472-93DB-E62FB73EE803}"/>
                </a:ext>
              </a:extLst>
            </p:cNvPr>
            <p:cNvSpPr/>
            <p:nvPr/>
          </p:nvSpPr>
          <p:spPr>
            <a:xfrm>
              <a:off x="5259626" y="1892941"/>
              <a:ext cx="635521" cy="6355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7" name="i$liḋe-Oval 16">
              <a:extLst>
                <a:ext uri="{FF2B5EF4-FFF2-40B4-BE49-F238E27FC236}">
                  <a16:creationId xmlns:a16="http://schemas.microsoft.com/office/drawing/2014/main" id="{6B7352DE-2A0C-49BE-BABA-A7418472D613}"/>
                </a:ext>
              </a:extLst>
            </p:cNvPr>
            <p:cNvSpPr/>
            <p:nvPr/>
          </p:nvSpPr>
          <p:spPr>
            <a:xfrm>
              <a:off x="5259626" y="3143810"/>
              <a:ext cx="635521" cy="6355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ko-KR" sz="3600" b="1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017CC03-E36C-4F2F-8A63-5BA257CB1A13}"/>
              </a:ext>
            </a:extLst>
          </p:cNvPr>
          <p:cNvGrpSpPr/>
          <p:nvPr/>
        </p:nvGrpSpPr>
        <p:grpSpPr>
          <a:xfrm>
            <a:off x="3209392" y="1587449"/>
            <a:ext cx="2481382" cy="2481382"/>
            <a:chOff x="3209392" y="1587449"/>
            <a:chExt cx="2481382" cy="2481382"/>
          </a:xfrm>
        </p:grpSpPr>
        <p:grpSp>
          <p:nvGrpSpPr>
            <p:cNvPr id="3" name="Group 1">
              <a:extLst>
                <a:ext uri="{FF2B5EF4-FFF2-40B4-BE49-F238E27FC236}">
                  <a16:creationId xmlns:a16="http://schemas.microsoft.com/office/drawing/2014/main" id="{707F89FE-1D41-4608-AC06-06C05E53204A}"/>
                </a:ext>
              </a:extLst>
            </p:cNvPr>
            <p:cNvGrpSpPr/>
            <p:nvPr/>
          </p:nvGrpSpPr>
          <p:grpSpPr>
            <a:xfrm>
              <a:off x="3209392" y="1587449"/>
              <a:ext cx="2481382" cy="2481382"/>
              <a:chOff x="2915816" y="2564904"/>
              <a:chExt cx="3312368" cy="3312368"/>
            </a:xfrm>
          </p:grpSpPr>
          <p:sp>
            <p:nvSpPr>
              <p:cNvPr id="21" name="i$liḋe-Oval 2">
                <a:extLst>
                  <a:ext uri="{FF2B5EF4-FFF2-40B4-BE49-F238E27FC236}">
                    <a16:creationId xmlns:a16="http://schemas.microsoft.com/office/drawing/2014/main" id="{D3E6EC52-F459-4F5E-9504-7EA62FFF6E1C}"/>
                  </a:ext>
                </a:extLst>
              </p:cNvPr>
              <p:cNvSpPr/>
              <p:nvPr/>
            </p:nvSpPr>
            <p:spPr>
              <a:xfrm>
                <a:off x="3838470" y="2564904"/>
                <a:ext cx="1467060" cy="3312368"/>
              </a:xfrm>
              <a:prstGeom prst="ellipse">
                <a:avLst/>
              </a:prstGeom>
              <a:solidFill>
                <a:srgbClr val="92A4A4">
                  <a:alpha val="10000"/>
                </a:srgbClr>
              </a:solidFill>
              <a:ln w="12700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$liḋe-Oval 3">
                <a:extLst>
                  <a:ext uri="{FF2B5EF4-FFF2-40B4-BE49-F238E27FC236}">
                    <a16:creationId xmlns:a16="http://schemas.microsoft.com/office/drawing/2014/main" id="{F6F9C174-43C9-463B-9F41-870DBBC163F3}"/>
                  </a:ext>
                </a:extLst>
              </p:cNvPr>
              <p:cNvSpPr/>
              <p:nvPr/>
            </p:nvSpPr>
            <p:spPr>
              <a:xfrm rot="18000000" flipH="1">
                <a:off x="3838470" y="2564904"/>
                <a:ext cx="1467060" cy="3312368"/>
              </a:xfrm>
              <a:prstGeom prst="ellipse">
                <a:avLst/>
              </a:prstGeom>
              <a:solidFill>
                <a:srgbClr val="92A4A4">
                  <a:alpha val="10000"/>
                </a:srgbClr>
              </a:solidFill>
              <a:ln w="12700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$liḋe-Oval 4">
                <a:extLst>
                  <a:ext uri="{FF2B5EF4-FFF2-40B4-BE49-F238E27FC236}">
                    <a16:creationId xmlns:a16="http://schemas.microsoft.com/office/drawing/2014/main" id="{3093AC34-B14D-4E1A-A748-93E069E36468}"/>
                  </a:ext>
                </a:extLst>
              </p:cNvPr>
              <p:cNvSpPr/>
              <p:nvPr/>
            </p:nvSpPr>
            <p:spPr>
              <a:xfrm rot="3600000">
                <a:off x="3838470" y="2564904"/>
                <a:ext cx="1467060" cy="3312368"/>
              </a:xfrm>
              <a:prstGeom prst="ellipse">
                <a:avLst/>
              </a:prstGeom>
              <a:solidFill>
                <a:srgbClr val="92A4A4">
                  <a:alpha val="10000"/>
                </a:srgbClr>
              </a:solidFill>
              <a:ln w="12700">
                <a:solidFill>
                  <a:schemeClr val="accent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8" name="i$liḋe-TextBox 21">
              <a:extLst>
                <a:ext uri="{FF2B5EF4-FFF2-40B4-BE49-F238E27FC236}">
                  <a16:creationId xmlns:a16="http://schemas.microsoft.com/office/drawing/2014/main" id="{42BE9ACD-3817-4417-AE95-C85CCE3C52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33328" y="2674849"/>
              <a:ext cx="1233511" cy="22155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fontScale="70000" lnSpcReduction="20000"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绘制折线</a:t>
              </a:r>
              <a:endParaRPr lang="zh-CN" altLang="en-US" sz="2133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DDE001F-C360-451E-939C-E228D1B33048}"/>
              </a:ext>
            </a:extLst>
          </p:cNvPr>
          <p:cNvGrpSpPr/>
          <p:nvPr/>
        </p:nvGrpSpPr>
        <p:grpSpPr>
          <a:xfrm>
            <a:off x="736189" y="1868254"/>
            <a:ext cx="7403581" cy="2416862"/>
            <a:chOff x="736189" y="1868254"/>
            <a:chExt cx="7403581" cy="2416862"/>
          </a:xfrm>
        </p:grpSpPr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4986FFB7-6612-4471-BD6A-8E21608196AD}"/>
                </a:ext>
              </a:extLst>
            </p:cNvPr>
            <p:cNvGrpSpPr/>
            <p:nvPr/>
          </p:nvGrpSpPr>
          <p:grpSpPr>
            <a:xfrm>
              <a:off x="736189" y="3276903"/>
              <a:ext cx="2667897" cy="1008213"/>
              <a:chOff x="963974" y="3694211"/>
              <a:chExt cx="3557194" cy="1344285"/>
            </a:xfrm>
          </p:grpSpPr>
          <p:sp>
            <p:nvSpPr>
              <p:cNvPr id="19" name="i$liḋe-TextBox 28">
                <a:extLst>
                  <a:ext uri="{FF2B5EF4-FFF2-40B4-BE49-F238E27FC236}">
                    <a16:creationId xmlns:a16="http://schemas.microsoft.com/office/drawing/2014/main" id="{7A542E4F-D69A-4AC5-B262-7B6D95908194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63974" y="3694211"/>
                <a:ext cx="2911888" cy="246221"/>
              </a:xfrm>
              <a:prstGeom prst="rect">
                <a:avLst/>
              </a:prstGeom>
            </p:spPr>
            <p:txBody>
              <a:bodyPr wrap="none" lIns="0" tIns="0" rIns="360000" bIns="0" anchor="ctr">
                <a:normAutofit fontScale="85000" lnSpcReduction="20000"/>
              </a:bodyPr>
              <a:lstStyle/>
              <a:p>
                <a:pPr marL="0" indent="0" algn="r">
                  <a:defRPr/>
                </a:pPr>
                <a:r>
                  <a:rPr lang="zh-CN" altLang="en-US" sz="1600" b="1" dirty="0">
                    <a:solidFill>
                      <a:schemeClr val="accent1"/>
                    </a:solidFill>
                  </a:rPr>
                  <a:t>连接函数</a:t>
                </a:r>
              </a:p>
            </p:txBody>
          </p:sp>
          <p:sp>
            <p:nvSpPr>
              <p:cNvPr id="20" name="i$liḋe-TextBox 29">
                <a:extLst>
                  <a:ext uri="{FF2B5EF4-FFF2-40B4-BE49-F238E27FC236}">
                    <a16:creationId xmlns:a16="http://schemas.microsoft.com/office/drawing/2014/main" id="{4168BED2-AA86-43DA-B35E-659416CA6A3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98008" y="4024952"/>
                <a:ext cx="2723160" cy="1013544"/>
              </a:xfrm>
              <a:prstGeom prst="rect">
                <a:avLst/>
              </a:prstGeom>
            </p:spPr>
            <p:txBody>
              <a:bodyPr wrap="square" lIns="0" tIns="0" rIns="360000" bIns="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将所有信号槽链接，当表格更新，断开链接重新链接</a:t>
                </a:r>
              </a:p>
            </p:txBody>
          </p:sp>
        </p:grpSp>
        <p:grpSp>
          <p:nvGrpSpPr>
            <p:cNvPr id="10" name="Group 30">
              <a:extLst>
                <a:ext uri="{FF2B5EF4-FFF2-40B4-BE49-F238E27FC236}">
                  <a16:creationId xmlns:a16="http://schemas.microsoft.com/office/drawing/2014/main" id="{C0A59AAE-D042-4705-B510-88BE2247CB30}"/>
                </a:ext>
              </a:extLst>
            </p:cNvPr>
            <p:cNvGrpSpPr/>
            <p:nvPr/>
          </p:nvGrpSpPr>
          <p:grpSpPr>
            <a:xfrm>
              <a:off x="1029819" y="1965382"/>
              <a:ext cx="2183917" cy="590033"/>
              <a:chOff x="1836773" y="1945513"/>
              <a:chExt cx="2911889" cy="786711"/>
            </a:xfrm>
          </p:grpSpPr>
          <p:sp>
            <p:nvSpPr>
              <p:cNvPr id="32" name="i$liḋe-TextBox 31">
                <a:extLst>
                  <a:ext uri="{FF2B5EF4-FFF2-40B4-BE49-F238E27FC236}">
                    <a16:creationId xmlns:a16="http://schemas.microsoft.com/office/drawing/2014/main" id="{40287344-F94B-4095-A742-E1CB2CE0676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836773" y="2215159"/>
                <a:ext cx="2911889" cy="517065"/>
              </a:xfrm>
              <a:prstGeom prst="rect">
                <a:avLst/>
              </a:prstGeom>
            </p:spPr>
            <p:txBody>
              <a:bodyPr wrap="square" lIns="360000" tIns="0" rIns="0" bIns="0" anchor="ctr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清空旧类表内容，设置表头</a:t>
                </a:r>
              </a:p>
            </p:txBody>
          </p:sp>
          <p:sp>
            <p:nvSpPr>
              <p:cNvPr id="33" name="i$liḋe-TextBox 32">
                <a:extLst>
                  <a:ext uri="{FF2B5EF4-FFF2-40B4-BE49-F238E27FC236}">
                    <a16:creationId xmlns:a16="http://schemas.microsoft.com/office/drawing/2014/main" id="{74E3D31F-D6E5-4823-82E4-C21481C0D12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417445" y="1945513"/>
                <a:ext cx="1594622" cy="246221"/>
              </a:xfrm>
              <a:prstGeom prst="rect">
                <a:avLst/>
              </a:prstGeom>
            </p:spPr>
            <p:txBody>
              <a:bodyPr wrap="none" lIns="360000" tIns="0" rIns="0" bIns="0" anchor="ctr" anchorCtr="0">
                <a:normAutofit fontScale="85000" lnSpcReduction="20000"/>
              </a:bodyPr>
              <a:lstStyle/>
              <a:p>
                <a:pPr marL="0" indent="0">
                  <a:defRPr/>
                </a:pPr>
                <a:r>
                  <a:rPr lang="zh-CN" altLang="en-US" sz="1600" b="1" dirty="0">
                    <a:solidFill>
                      <a:schemeClr val="accent2"/>
                    </a:solidFill>
                  </a:rPr>
                  <a:t>列表清空            </a:t>
                </a:r>
              </a:p>
            </p:txBody>
          </p:sp>
        </p:grpSp>
        <p:grpSp>
          <p:nvGrpSpPr>
            <p:cNvPr id="11" name="Group 33">
              <a:extLst>
                <a:ext uri="{FF2B5EF4-FFF2-40B4-BE49-F238E27FC236}">
                  <a16:creationId xmlns:a16="http://schemas.microsoft.com/office/drawing/2014/main" id="{274E11AD-BD06-4A13-9A4E-D8DF93FA8E41}"/>
                </a:ext>
              </a:extLst>
            </p:cNvPr>
            <p:cNvGrpSpPr/>
            <p:nvPr/>
          </p:nvGrpSpPr>
          <p:grpSpPr>
            <a:xfrm>
              <a:off x="5675476" y="1868254"/>
              <a:ext cx="2183917" cy="716923"/>
              <a:chOff x="8030982" y="16938"/>
              <a:chExt cx="2911889" cy="955897"/>
            </a:xfrm>
          </p:grpSpPr>
          <p:sp>
            <p:nvSpPr>
              <p:cNvPr id="15" name="i$liḋe-TextBox 34">
                <a:extLst>
                  <a:ext uri="{FF2B5EF4-FFF2-40B4-BE49-F238E27FC236}">
                    <a16:creationId xmlns:a16="http://schemas.microsoft.com/office/drawing/2014/main" id="{0393B276-7110-4420-94A0-3BDA537E40A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030982" y="455770"/>
                <a:ext cx="2911889" cy="517065"/>
              </a:xfrm>
              <a:prstGeom prst="rect">
                <a:avLst/>
              </a:prstGeom>
            </p:spPr>
            <p:txBody>
              <a:bodyPr wrap="square" lIns="360000" tIns="0" rIns="0" bIns="0" anchor="ctr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设置序列样式，将序列添加到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chart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中，加入坐标轴中</a:t>
                </a:r>
              </a:p>
            </p:txBody>
          </p:sp>
          <p:sp>
            <p:nvSpPr>
              <p:cNvPr id="16" name="i$liḋe-TextBox 35">
                <a:extLst>
                  <a:ext uri="{FF2B5EF4-FFF2-40B4-BE49-F238E27FC236}">
                    <a16:creationId xmlns:a16="http://schemas.microsoft.com/office/drawing/2014/main" id="{01673CC1-FD47-4875-BAC7-0ADCCA848A7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263030" y="16938"/>
                <a:ext cx="1594622" cy="246221"/>
              </a:xfrm>
              <a:prstGeom prst="rect">
                <a:avLst/>
              </a:prstGeom>
            </p:spPr>
            <p:txBody>
              <a:bodyPr wrap="none" lIns="360000" tIns="0" rIns="0" bIns="0" anchor="ctr" anchorCtr="0">
                <a:normAutofit fontScale="85000" lnSpcReduction="20000"/>
              </a:bodyPr>
              <a:lstStyle/>
              <a:p>
                <a:pPr marL="0" indent="0">
                  <a:defRPr/>
                </a:pPr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</a:rPr>
                  <a:t>新建序列</a:t>
                </a:r>
              </a:p>
            </p:txBody>
          </p:sp>
        </p:grpSp>
        <p:grpSp>
          <p:nvGrpSpPr>
            <p:cNvPr id="12" name="Group 36">
              <a:extLst>
                <a:ext uri="{FF2B5EF4-FFF2-40B4-BE49-F238E27FC236}">
                  <a16:creationId xmlns:a16="http://schemas.microsoft.com/office/drawing/2014/main" id="{4FD8EA83-64FB-41B9-929D-E24E308C93E8}"/>
                </a:ext>
              </a:extLst>
            </p:cNvPr>
            <p:cNvGrpSpPr/>
            <p:nvPr/>
          </p:nvGrpSpPr>
          <p:grpSpPr>
            <a:xfrm>
              <a:off x="5609792" y="3323214"/>
              <a:ext cx="2529978" cy="611544"/>
              <a:chOff x="7462111" y="1854947"/>
              <a:chExt cx="3373304" cy="815392"/>
            </a:xfrm>
          </p:grpSpPr>
          <p:sp>
            <p:nvSpPr>
              <p:cNvPr id="13" name="i$liḋe-TextBox 37">
                <a:extLst>
                  <a:ext uri="{FF2B5EF4-FFF2-40B4-BE49-F238E27FC236}">
                    <a16:creationId xmlns:a16="http://schemas.microsoft.com/office/drawing/2014/main" id="{7E3DAC0A-2145-4E1B-BB9D-4C46D2BE163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462111" y="1854947"/>
                <a:ext cx="2911889" cy="246223"/>
              </a:xfrm>
              <a:prstGeom prst="rect">
                <a:avLst/>
              </a:prstGeom>
            </p:spPr>
            <p:txBody>
              <a:bodyPr wrap="none" lIns="0" tIns="0" rIns="360000" bIns="0" anchor="ctr">
                <a:normAutofit fontScale="85000" lnSpcReduction="20000"/>
              </a:bodyPr>
              <a:lstStyle/>
              <a:p>
                <a:pPr marL="0" indent="0" algn="r">
                  <a:defRPr/>
                </a:pPr>
                <a:r>
                  <a: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</a:rPr>
                  <a:t>设置两条数据曲线</a:t>
                </a:r>
              </a:p>
            </p:txBody>
          </p:sp>
          <p:sp>
            <p:nvSpPr>
              <p:cNvPr id="14" name="i$liḋe-TextBox 38">
                <a:extLst>
                  <a:ext uri="{FF2B5EF4-FFF2-40B4-BE49-F238E27FC236}">
                    <a16:creationId xmlns:a16="http://schemas.microsoft.com/office/drawing/2014/main" id="{AE7A09E4-A4F0-447A-B0BC-79880B3DDC4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923526" y="2153274"/>
                <a:ext cx="2911889" cy="517065"/>
              </a:xfrm>
              <a:prstGeom prst="rect">
                <a:avLst/>
              </a:prstGeom>
            </p:spPr>
            <p:txBody>
              <a:bodyPr wrap="square" lIns="0" tIns="0" rIns="360000" bIns="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取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y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轴数据的最大最小值为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y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轴两端，实现</a:t>
                </a:r>
                <a:r>
                  <a:rPr lang="en-US" altLang="zh-CN" sz="1050" dirty="0">
                    <a:solidFill>
                      <a:schemeClr val="dk1">
                        <a:lumMod val="100000"/>
                      </a:schemeClr>
                    </a:solidFill>
                  </a:rPr>
                  <a:t>y</a:t>
                </a: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轴自适应</a:t>
                </a:r>
              </a:p>
            </p:txBody>
          </p:sp>
        </p:grp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789606EC-396A-4886-89E7-EE54181F5E7C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698446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实验内容：：绘制折线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2D7AFEA-DD1D-4EF0-991A-B75211BF8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78" y="63740"/>
            <a:ext cx="4878087" cy="2898731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04CCC8C-0BBB-4759-AB64-E9F73DECF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3" y="719753"/>
            <a:ext cx="5127943" cy="382804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0D2A040-B714-41B5-BF27-C4D27499B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751" y="509092"/>
            <a:ext cx="5847619" cy="463809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4180401-E2FD-4362-9588-B513C4064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5766" y="1743658"/>
            <a:ext cx="5390476" cy="1295238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5561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F016C659-2B98-4A4F-B6ED-498F4615861D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44827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实验内容：：数据保存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AC12D31-4481-4208-8F75-6C304C5BE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5" y="1059582"/>
            <a:ext cx="5969193" cy="3243637"/>
          </a:xfrm>
          <a:prstGeom prst="rect">
            <a:avLst/>
          </a:prstGeom>
        </p:spPr>
      </p:pic>
      <p:sp>
        <p:nvSpPr>
          <p:cNvPr id="28" name="对话气泡: 矩形 27">
            <a:extLst>
              <a:ext uri="{FF2B5EF4-FFF2-40B4-BE49-F238E27FC236}">
                <a16:creationId xmlns:a16="http://schemas.microsoft.com/office/drawing/2014/main" id="{BF151045-F206-4997-BA90-90413EADE338}"/>
              </a:ext>
            </a:extLst>
          </p:cNvPr>
          <p:cNvSpPr/>
          <p:nvPr/>
        </p:nvSpPr>
        <p:spPr>
          <a:xfrm>
            <a:off x="6372200" y="1851401"/>
            <a:ext cx="2232248" cy="1152397"/>
          </a:xfrm>
          <a:prstGeom prst="wedgeRectCallout">
            <a:avLst>
              <a:gd name="adj1" fmla="val -164081"/>
              <a:gd name="adj2" fmla="val 69828"/>
            </a:avLst>
          </a:prstGeom>
          <a:solidFill>
            <a:srgbClr val="E0B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使用</a:t>
            </a:r>
            <a:r>
              <a:rPr lang="en-US" altLang="zh-CN" sz="1400" dirty="0" err="1"/>
              <a:t>Qfile</a:t>
            </a:r>
            <a:r>
              <a:rPr lang="zh-CN" altLang="en-US" sz="1400" dirty="0"/>
              <a:t>只写文件，保存到设定路径</a:t>
            </a:r>
          </a:p>
        </p:txBody>
      </p:sp>
    </p:spTree>
    <p:extLst>
      <p:ext uri="{BB962C8B-B14F-4D97-AF65-F5344CB8AC3E}">
        <p14:creationId xmlns:p14="http://schemas.microsoft.com/office/powerpoint/2010/main" val="16780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40055133-734B-4755-B62C-6C4FA1BB83DF}"/>
              </a:ext>
            </a:extLst>
          </p:cNvPr>
          <p:cNvSpPr/>
          <p:nvPr/>
        </p:nvSpPr>
        <p:spPr>
          <a:xfrm>
            <a:off x="12698" y="10447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BF13216A-05A5-43E7-BFE2-DCDBD1616902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3033D782-3584-46E8-A05E-6B08C71DFF91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1F05FD8-A149-4044-BDCC-C8F48E0032C0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A4944509-797C-4D49-ABE3-D0CFB59E9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成果小结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D7DC8C-5093-4820-A5F0-DE5DDF978738}"/>
              </a:ext>
            </a:extLst>
          </p:cNvPr>
          <p:cNvSpPr/>
          <p:nvPr/>
        </p:nvSpPr>
        <p:spPr>
          <a:xfrm>
            <a:off x="4115228" y="1707654"/>
            <a:ext cx="1968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04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01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013D110-1EDF-4DC7-A4AF-D8C1D843E8F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37626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成果小结：：成果展示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8187C9-35B2-4F2D-B215-15A97BACB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660" y="603589"/>
            <a:ext cx="6386679" cy="441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AB9807-81C3-4DA5-A031-C4F63FB8C839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成果小结：：小结</a:t>
            </a:r>
            <a:endParaRPr lang="zh-CN" altLang="en-US" sz="1800" b="1" dirty="0">
              <a:solidFill>
                <a:srgbClr val="3B3B3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36EDF1B-D254-43BA-AB41-337B3DCC0296}"/>
              </a:ext>
            </a:extLst>
          </p:cNvPr>
          <p:cNvSpPr txBox="1"/>
          <p:nvPr/>
        </p:nvSpPr>
        <p:spPr>
          <a:xfrm>
            <a:off x="617268" y="823387"/>
            <a:ext cx="52565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(1)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如何使用布局编辑器进行布局（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layout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）（基本流程）？</a:t>
            </a:r>
          </a:p>
          <a:p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0980DB-39F0-46EA-9242-5F1645F687EA}"/>
              </a:ext>
            </a:extLst>
          </p:cNvPr>
          <p:cNvSpPr txBox="1"/>
          <p:nvPr/>
        </p:nvSpPr>
        <p:spPr>
          <a:xfrm>
            <a:off x="1280238" y="1124739"/>
            <a:ext cx="23042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幻灯片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E8D042-649C-44BE-9136-737C749416C6}"/>
              </a:ext>
            </a:extLst>
          </p:cNvPr>
          <p:cNvSpPr txBox="1"/>
          <p:nvPr/>
        </p:nvSpPr>
        <p:spPr>
          <a:xfrm>
            <a:off x="611560" y="1426090"/>
            <a:ext cx="4464496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(2) Qt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中使用网络功能的基本过程是怎样的？</a:t>
            </a:r>
          </a:p>
          <a:p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56A867-CFDA-4E76-9929-D65D6F9500FF}"/>
              </a:ext>
            </a:extLst>
          </p:cNvPr>
          <p:cNvSpPr txBox="1"/>
          <p:nvPr/>
        </p:nvSpPr>
        <p:spPr>
          <a:xfrm>
            <a:off x="1280238" y="1778039"/>
            <a:ext cx="23042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幻灯片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2C1EF3-3AF4-4C1D-91AE-B8E97535651C}"/>
              </a:ext>
            </a:extLst>
          </p:cNvPr>
          <p:cNvSpPr txBox="1"/>
          <p:nvPr/>
        </p:nvSpPr>
        <p:spPr>
          <a:xfrm>
            <a:off x="631858" y="2105919"/>
            <a:ext cx="8280920" cy="8371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(3) HTTP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请求中的 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Get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和 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Post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方法有何区别？如何根据 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HTTP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请求的返回值判定网络</a:t>
            </a:r>
          </a:p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状态？如何理解 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HTML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中的 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Tag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？</a:t>
            </a:r>
          </a:p>
          <a:p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59AA9B-AF1D-4007-93A4-E538CB3B8F08}"/>
              </a:ext>
            </a:extLst>
          </p:cNvPr>
          <p:cNvSpPr txBox="1"/>
          <p:nvPr/>
        </p:nvSpPr>
        <p:spPr>
          <a:xfrm>
            <a:off x="1280238" y="2759219"/>
            <a:ext cx="66041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GET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：用于从服务器获取数据</a:t>
            </a:r>
          </a:p>
          <a:p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POST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：用于向服务器发送数据（一般是用户参数、认证等小型数据）</a:t>
            </a:r>
            <a:endParaRPr lang="en-US" altLang="zh-CN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Tag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：网页标记语言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F871A2-EA3C-4F30-B722-202D711A9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607275"/>
            <a:ext cx="3907154" cy="14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4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AB9807-81C3-4DA5-A031-C4F63FB8C839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成果小结：：小结</a:t>
            </a:r>
            <a:endParaRPr lang="zh-CN" altLang="en-US" sz="1800" b="1" dirty="0">
              <a:solidFill>
                <a:srgbClr val="3B3B3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BBF5FA-E39D-474D-83A5-01952B141D6C}"/>
              </a:ext>
            </a:extLst>
          </p:cNvPr>
          <p:cNvSpPr txBox="1"/>
          <p:nvPr/>
        </p:nvSpPr>
        <p:spPr>
          <a:xfrm>
            <a:off x="617268" y="823387"/>
            <a:ext cx="5256584" cy="2717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(4)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使用 </a:t>
            </a:r>
            <a:r>
              <a:rPr lang="en-US" altLang="zh-CN" sz="1600" dirty="0" err="1">
                <a:solidFill>
                  <a:schemeClr val="dk1">
                    <a:lumMod val="100000"/>
                  </a:schemeClr>
                </a:solidFill>
              </a:rPr>
              <a:t>QtCharts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绘制图表的基本流程是怎样的？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63846E-A0B6-4A72-B6A8-B74F2059953F}"/>
              </a:ext>
            </a:extLst>
          </p:cNvPr>
          <p:cNvSpPr txBox="1"/>
          <p:nvPr/>
        </p:nvSpPr>
        <p:spPr>
          <a:xfrm>
            <a:off x="1262229" y="1131614"/>
            <a:ext cx="23042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幻灯片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endParaRPr lang="zh-CN" altLang="en-US" sz="16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8751B4-8AC4-4B2D-8496-49EF10F3E996}"/>
              </a:ext>
            </a:extLst>
          </p:cNvPr>
          <p:cNvSpPr txBox="1"/>
          <p:nvPr/>
        </p:nvSpPr>
        <p:spPr>
          <a:xfrm>
            <a:off x="630310" y="1403517"/>
            <a:ext cx="7699148" cy="56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(5)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如何自定义信号和槽？如何发射信号并在信号中使用自定义数据类型？结合代码说</a:t>
            </a:r>
          </a:p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明。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2C119C6-44D5-4052-99B0-FDC39DA7B415}"/>
              </a:ext>
            </a:extLst>
          </p:cNvPr>
          <p:cNvSpPr txBox="1"/>
          <p:nvPr/>
        </p:nvSpPr>
        <p:spPr>
          <a:xfrm>
            <a:off x="1263283" y="1833086"/>
            <a:ext cx="706617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自定义信号必须以关键字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signals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声明，是一个以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void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为返回类型的函数声明（注意不需要实现该函数的定义）；自定义槽函数必须以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slots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声明，与普通成员函数一样，槽函数具有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public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protected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访问限定，以及完整的函数定义，自定义信号与槽和普通信号槽在使用方面没有区别：首先，使用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connect()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函数连接信号和槽；其次，在需要的位置使用关键字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emit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发射信号。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47F2F9-0B74-469F-B0D4-4FF3AC778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274271"/>
            <a:ext cx="4971429" cy="3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7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851B62-4FAD-492B-AD58-8E27DBC34E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045F6F0C-90B8-40AB-ADA9-1B40F2447292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748683" y="2271784"/>
            <a:ext cx="959221" cy="579863"/>
            <a:chOff x="5555940" y="620209"/>
            <a:chExt cx="1278961" cy="773150"/>
          </a:xfrm>
        </p:grpSpPr>
        <p:sp>
          <p:nvSpPr>
            <p:cNvPr id="46" name="TextBox 2"/>
            <p:cNvSpPr txBox="1"/>
            <p:nvPr/>
          </p:nvSpPr>
          <p:spPr>
            <a:xfrm>
              <a:off x="5555940" y="620209"/>
              <a:ext cx="1278961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20000"/>
            </a:bodyPr>
            <a:lstStyle/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47" name="TextBox 3"/>
            <p:cNvSpPr txBox="1"/>
            <p:nvPr/>
          </p:nvSpPr>
          <p:spPr>
            <a:xfrm>
              <a:off x="5555940" y="1116360"/>
              <a:ext cx="126957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85000" lnSpcReduction="10000"/>
            </a:bodyPr>
            <a:lstStyle/>
            <a:p>
              <a:r>
                <a:rPr lang="en-US" altLang="zh-CN" dirty="0"/>
                <a:t>CONTENTS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716016" y="1203598"/>
            <a:ext cx="3189194" cy="465199"/>
            <a:chOff x="1101987" y="1356615"/>
            <a:chExt cx="3189194" cy="465199"/>
          </a:xfrm>
        </p:grpSpPr>
        <p:grpSp>
          <p:nvGrpSpPr>
            <p:cNvPr id="12" name="Group 48"/>
            <p:cNvGrpSpPr/>
            <p:nvPr/>
          </p:nvGrpSpPr>
          <p:grpSpPr>
            <a:xfrm>
              <a:off x="1101987" y="1356615"/>
              <a:ext cx="460104" cy="460104"/>
              <a:chOff x="4806253" y="1988840"/>
              <a:chExt cx="613472" cy="613472"/>
            </a:xfrm>
          </p:grpSpPr>
          <p:sp>
            <p:nvSpPr>
              <p:cNvPr id="25" name="Oval 25"/>
              <p:cNvSpPr/>
              <p:nvPr/>
            </p:nvSpPr>
            <p:spPr>
              <a:xfrm>
                <a:off x="4806253" y="1988840"/>
                <a:ext cx="613472" cy="61347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6" name="Group 26"/>
              <p:cNvGrpSpPr>
                <a:grpSpLocks/>
              </p:cNvGrpSpPr>
              <p:nvPr/>
            </p:nvGrpSpPr>
            <p:grpSpPr bwMode="auto">
              <a:xfrm>
                <a:off x="4998751" y="2166682"/>
                <a:ext cx="228478" cy="223844"/>
                <a:chOff x="0" y="0"/>
                <a:chExt cx="581" cy="573"/>
              </a:xfrm>
              <a:solidFill>
                <a:schemeClr val="bg1"/>
              </a:solidFill>
            </p:grpSpPr>
            <p:sp>
              <p:nvSpPr>
                <p:cNvPr id="27" name="Freeform: Shape 27"/>
                <p:cNvSpPr>
                  <a:spLocks/>
                </p:cNvSpPr>
                <p:nvPr/>
              </p:nvSpPr>
              <p:spPr bwMode="auto">
                <a:xfrm>
                  <a:off x="256" y="0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8" name="Freeform: Shape 28"/>
                <p:cNvSpPr>
                  <a:spLocks/>
                </p:cNvSpPr>
                <p:nvPr/>
              </p:nvSpPr>
              <p:spPr bwMode="auto">
                <a:xfrm>
                  <a:off x="256" y="392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9" name="Freeform: Shape 29"/>
                <p:cNvSpPr>
                  <a:spLocks/>
                </p:cNvSpPr>
                <p:nvPr/>
              </p:nvSpPr>
              <p:spPr bwMode="auto">
                <a:xfrm>
                  <a:off x="40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8305" y="0"/>
                      </a:move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5" y="21600"/>
                      </a:lnTo>
                      <a:cubicBezTo>
                        <a:pt x="20124" y="21600"/>
                        <a:pt x="21600" y="16762"/>
                        <a:pt x="21600" y="10798"/>
                      </a:cubicBezTo>
                      <a:cubicBezTo>
                        <a:pt x="21600" y="4834"/>
                        <a:pt x="20124" y="0"/>
                        <a:pt x="18305" y="0"/>
                      </a:cubicBezTo>
                      <a:close/>
                      <a:moveTo>
                        <a:pt x="18305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Freeform: Shape 30"/>
                <p:cNvSpPr>
                  <a:spLocks/>
                </p:cNvSpPr>
                <p:nvPr/>
              </p:nvSpPr>
              <p:spPr bwMode="auto">
                <a:xfrm>
                  <a:off x="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21600" y="10798"/>
                      </a:moveTo>
                      <a:cubicBezTo>
                        <a:pt x="21600" y="4834"/>
                        <a:pt x="20124" y="0"/>
                        <a:pt x="18304" y="0"/>
                      </a:cubicBez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4" y="21600"/>
                      </a:lnTo>
                      <a:cubicBezTo>
                        <a:pt x="20124" y="21600"/>
                        <a:pt x="21600" y="16764"/>
                        <a:pt x="21600" y="10798"/>
                      </a:cubicBezTo>
                      <a:close/>
                      <a:moveTo>
                        <a:pt x="21600" y="1079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Freeform: Shape 31"/>
                <p:cNvSpPr>
                  <a:spLocks/>
                </p:cNvSpPr>
                <p:nvPr/>
              </p:nvSpPr>
              <p:spPr bwMode="auto">
                <a:xfrm>
                  <a:off x="352" y="64"/>
                  <a:ext cx="153" cy="153"/>
                </a:xfrm>
                <a:custGeom>
                  <a:avLst/>
                  <a:gdLst>
                    <a:gd name="T0" fmla="*/ 0 w 20488"/>
                    <a:gd name="T1" fmla="*/ 0 h 20489"/>
                    <a:gd name="T2" fmla="*/ 0 w 20488"/>
                    <a:gd name="T3" fmla="*/ 0 h 20489"/>
                    <a:gd name="T4" fmla="*/ 0 w 20488"/>
                    <a:gd name="T5" fmla="*/ 0 h 20489"/>
                    <a:gd name="T6" fmla="*/ 0 w 20488"/>
                    <a:gd name="T7" fmla="*/ 0 h 20489"/>
                    <a:gd name="T8" fmla="*/ 0 w 20488"/>
                    <a:gd name="T9" fmla="*/ 0 h 20489"/>
                    <a:gd name="T10" fmla="*/ 0 w 20488"/>
                    <a:gd name="T11" fmla="*/ 0 h 20489"/>
                    <a:gd name="T12" fmla="*/ 0 w 20488"/>
                    <a:gd name="T13" fmla="*/ 0 h 20489"/>
                    <a:gd name="T14" fmla="*/ 0 w 20488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8" h="20489">
                      <a:moveTo>
                        <a:pt x="7697" y="19601"/>
                      </a:moveTo>
                      <a:lnTo>
                        <a:pt x="19601" y="7697"/>
                      </a:lnTo>
                      <a:cubicBezTo>
                        <a:pt x="21044" y="6253"/>
                        <a:pt x="20690" y="3557"/>
                        <a:pt x="18809" y="1678"/>
                      </a:cubicBezTo>
                      <a:cubicBezTo>
                        <a:pt x="16928" y="-203"/>
                        <a:pt x="14234" y="-555"/>
                        <a:pt x="12792" y="887"/>
                      </a:cubicBezTo>
                      <a:lnTo>
                        <a:pt x="888" y="12791"/>
                      </a:lnTo>
                      <a:cubicBezTo>
                        <a:pt x="-556" y="14235"/>
                        <a:pt x="-202" y="16928"/>
                        <a:pt x="1679" y="18809"/>
                      </a:cubicBezTo>
                      <a:cubicBezTo>
                        <a:pt x="3558" y="20690"/>
                        <a:pt x="6252" y="21045"/>
                        <a:pt x="7697" y="19601"/>
                      </a:cubicBezTo>
                      <a:close/>
                      <a:moveTo>
                        <a:pt x="7697" y="1960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Freeform: Shape 32"/>
                <p:cNvSpPr>
                  <a:spLocks/>
                </p:cNvSpPr>
                <p:nvPr/>
              </p:nvSpPr>
              <p:spPr bwMode="auto">
                <a:xfrm>
                  <a:off x="7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8"/>
                    <a:gd name="T2" fmla="*/ 0 w 20489"/>
                    <a:gd name="T3" fmla="*/ 0 h 20488"/>
                    <a:gd name="T4" fmla="*/ 0 w 20489"/>
                    <a:gd name="T5" fmla="*/ 0 h 20488"/>
                    <a:gd name="T6" fmla="*/ 0 w 20489"/>
                    <a:gd name="T7" fmla="*/ 0 h 20488"/>
                    <a:gd name="T8" fmla="*/ 0 w 20489"/>
                    <a:gd name="T9" fmla="*/ 0 h 20488"/>
                    <a:gd name="T10" fmla="*/ 0 w 20489"/>
                    <a:gd name="T11" fmla="*/ 0 h 20488"/>
                    <a:gd name="T12" fmla="*/ 0 w 20489"/>
                    <a:gd name="T13" fmla="*/ 0 h 20488"/>
                    <a:gd name="T14" fmla="*/ 0 w 20489"/>
                    <a:gd name="T15" fmla="*/ 0 h 20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8">
                      <a:moveTo>
                        <a:pt x="12792" y="888"/>
                      </a:moveTo>
                      <a:lnTo>
                        <a:pt x="888" y="12792"/>
                      </a:lnTo>
                      <a:cubicBezTo>
                        <a:pt x="-556" y="14236"/>
                        <a:pt x="-202" y="16929"/>
                        <a:pt x="1679" y="18809"/>
                      </a:cubicBezTo>
                      <a:cubicBezTo>
                        <a:pt x="3558" y="20689"/>
                        <a:pt x="6253" y="21044"/>
                        <a:pt x="7697" y="19601"/>
                      </a:cubicBezTo>
                      <a:lnTo>
                        <a:pt x="19601" y="7697"/>
                      </a:lnTo>
                      <a:cubicBezTo>
                        <a:pt x="21044" y="6254"/>
                        <a:pt x="20690" y="3559"/>
                        <a:pt x="18810" y="1679"/>
                      </a:cubicBezTo>
                      <a:cubicBezTo>
                        <a:pt x="16929" y="-203"/>
                        <a:pt x="14235" y="-556"/>
                        <a:pt x="12792" y="888"/>
                      </a:cubicBezTo>
                      <a:close/>
                      <a:moveTo>
                        <a:pt x="12792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Freeform: Shape 33"/>
                <p:cNvSpPr>
                  <a:spLocks/>
                </p:cNvSpPr>
                <p:nvPr/>
              </p:nvSpPr>
              <p:spPr bwMode="auto">
                <a:xfrm>
                  <a:off x="35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7696" y="888"/>
                      </a:moveTo>
                      <a:cubicBezTo>
                        <a:pt x="6251" y="-556"/>
                        <a:pt x="3559" y="-202"/>
                        <a:pt x="1679" y="1678"/>
                      </a:cubicBezTo>
                      <a:cubicBezTo>
                        <a:pt x="-201" y="3558"/>
                        <a:pt x="-556" y="6251"/>
                        <a:pt x="888" y="7697"/>
                      </a:cubicBezTo>
                      <a:lnTo>
                        <a:pt x="12792" y="19601"/>
                      </a:lnTo>
                      <a:cubicBezTo>
                        <a:pt x="14236" y="21044"/>
                        <a:pt x="16932" y="20690"/>
                        <a:pt x="18811" y="18810"/>
                      </a:cubicBezTo>
                      <a:cubicBezTo>
                        <a:pt x="20691" y="16929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lose/>
                      <a:moveTo>
                        <a:pt x="7696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Freeform: Shape 34"/>
                <p:cNvSpPr>
                  <a:spLocks/>
                </p:cNvSpPr>
                <p:nvPr/>
              </p:nvSpPr>
              <p:spPr bwMode="auto">
                <a:xfrm>
                  <a:off x="71" y="71"/>
                  <a:ext cx="154" cy="154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12792" y="19602"/>
                      </a:moveTo>
                      <a:cubicBezTo>
                        <a:pt x="14235" y="21045"/>
                        <a:pt x="16930" y="20691"/>
                        <a:pt x="18811" y="18810"/>
                      </a:cubicBezTo>
                      <a:cubicBezTo>
                        <a:pt x="20691" y="16930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ubicBezTo>
                        <a:pt x="6252" y="-555"/>
                        <a:pt x="3560" y="-202"/>
                        <a:pt x="1679" y="1679"/>
                      </a:cubicBezTo>
                      <a:cubicBezTo>
                        <a:pt x="-201" y="3559"/>
                        <a:pt x="-556" y="6254"/>
                        <a:pt x="887" y="7697"/>
                      </a:cubicBezTo>
                      <a:lnTo>
                        <a:pt x="12792" y="19602"/>
                      </a:lnTo>
                      <a:close/>
                      <a:moveTo>
                        <a:pt x="12792" y="19602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3" name="Group 38"/>
            <p:cNvGrpSpPr/>
            <p:nvPr/>
          </p:nvGrpSpPr>
          <p:grpSpPr>
            <a:xfrm>
              <a:off x="1661322" y="1397366"/>
              <a:ext cx="2629859" cy="424448"/>
              <a:chOff x="5505845" y="1952090"/>
              <a:chExt cx="3506479" cy="565931"/>
            </a:xfrm>
          </p:grpSpPr>
          <p:sp>
            <p:nvSpPr>
              <p:cNvPr id="23" name="TextBox 35"/>
              <p:cNvSpPr txBox="1"/>
              <p:nvPr/>
            </p:nvSpPr>
            <p:spPr>
              <a:xfrm>
                <a:off x="5505845" y="1952090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r>
                  <a:rPr lang="en-US" altLang="zh-CN" sz="1600" b="1" dirty="0">
                    <a:solidFill>
                      <a:schemeClr val="accent1"/>
                    </a:solidFill>
                  </a:rPr>
                  <a:t>1.</a:t>
                </a:r>
                <a:r>
                  <a:rPr lang="zh-CN" altLang="en-US" sz="1600" b="1" dirty="0">
                    <a:solidFill>
                      <a:schemeClr val="accent1"/>
                    </a:solidFill>
                  </a:rPr>
                  <a:t>年度工作概述</a:t>
                </a:r>
              </a:p>
            </p:txBody>
          </p:sp>
          <p:sp>
            <p:nvSpPr>
              <p:cNvPr id="24" name="TextBox 36"/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点击输入替换内容</a:t>
                </a:r>
                <a:endParaRPr lang="en-US" altLang="zh-CN" sz="1050" dirty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点击输入替换内容</a:t>
                </a: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4716016" y="1948632"/>
            <a:ext cx="3189194" cy="465199"/>
            <a:chOff x="1101987" y="2101649"/>
            <a:chExt cx="3189194" cy="465199"/>
          </a:xfrm>
        </p:grpSpPr>
        <p:grpSp>
          <p:nvGrpSpPr>
            <p:cNvPr id="9" name="Group 49"/>
            <p:cNvGrpSpPr/>
            <p:nvPr/>
          </p:nvGrpSpPr>
          <p:grpSpPr>
            <a:xfrm>
              <a:off x="1101987" y="2101649"/>
              <a:ext cx="460104" cy="460104"/>
              <a:chOff x="4806253" y="2982218"/>
              <a:chExt cx="613472" cy="613472"/>
            </a:xfrm>
          </p:grpSpPr>
          <p:sp>
            <p:nvSpPr>
              <p:cNvPr id="44" name="Oval 8"/>
              <p:cNvSpPr/>
              <p:nvPr/>
            </p:nvSpPr>
            <p:spPr>
              <a:xfrm>
                <a:off x="4806253" y="2982218"/>
                <a:ext cx="613472" cy="613472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Freeform: Shape 9"/>
              <p:cNvSpPr>
                <a:spLocks/>
              </p:cNvSpPr>
              <p:nvPr/>
            </p:nvSpPr>
            <p:spPr bwMode="auto">
              <a:xfrm>
                <a:off x="5000294" y="3171416"/>
                <a:ext cx="225388" cy="225388"/>
              </a:xfrm>
              <a:custGeom>
                <a:avLst/>
                <a:gdLst>
                  <a:gd name="T0" fmla="*/ 177354294 w 21600"/>
                  <a:gd name="T1" fmla="*/ 119619947 h 21600"/>
                  <a:gd name="T2" fmla="*/ 181994773 w 21600"/>
                  <a:gd name="T3" fmla="*/ 90970153 h 21600"/>
                  <a:gd name="T4" fmla="*/ 90997440 w 21600"/>
                  <a:gd name="T5" fmla="*/ 0 h 21600"/>
                  <a:gd name="T6" fmla="*/ 0 w 21600"/>
                  <a:gd name="T7" fmla="*/ 90970153 h 21600"/>
                  <a:gd name="T8" fmla="*/ 90997440 w 21600"/>
                  <a:gd name="T9" fmla="*/ 181941690 h 21600"/>
                  <a:gd name="T10" fmla="*/ 119632265 w 21600"/>
                  <a:gd name="T11" fmla="*/ 177314796 h 21600"/>
                  <a:gd name="T12" fmla="*/ 140353873 w 21600"/>
                  <a:gd name="T13" fmla="*/ 198036404 h 21600"/>
                  <a:gd name="T14" fmla="*/ 184433669 w 21600"/>
                  <a:gd name="T15" fmla="*/ 198036404 h 21600"/>
                  <a:gd name="T16" fmla="*/ 184433669 w 21600"/>
                  <a:gd name="T17" fmla="*/ 242088912 h 21600"/>
                  <a:gd name="T18" fmla="*/ 184513921 w 21600"/>
                  <a:gd name="T19" fmla="*/ 242169283 h 21600"/>
                  <a:gd name="T20" fmla="*/ 228567695 w 21600"/>
                  <a:gd name="T21" fmla="*/ 242169283 h 21600"/>
                  <a:gd name="T22" fmla="*/ 228567695 w 21600"/>
                  <a:gd name="T23" fmla="*/ 286223057 h 21600"/>
                  <a:gd name="T24" fmla="*/ 228660384 w 21600"/>
                  <a:gd name="T25" fmla="*/ 286302043 h 21600"/>
                  <a:gd name="T26" fmla="*/ 286355233 w 21600"/>
                  <a:gd name="T27" fmla="*/ 286302043 h 21600"/>
                  <a:gd name="T28" fmla="*/ 286355233 w 21600"/>
                  <a:gd name="T29" fmla="*/ 286355233 h 21600"/>
                  <a:gd name="T30" fmla="*/ 286355233 w 21600"/>
                  <a:gd name="T31" fmla="*/ 228580132 h 21600"/>
                  <a:gd name="T32" fmla="*/ 177354294 w 21600"/>
                  <a:gd name="T33" fmla="*/ 119619947 h 21600"/>
                  <a:gd name="T34" fmla="*/ 72066037 w 21600"/>
                  <a:gd name="T35" fmla="*/ 102106942 h 21600"/>
                  <a:gd name="T36" fmla="*/ 41349250 w 21600"/>
                  <a:gd name="T37" fmla="*/ 71416187 h 21600"/>
                  <a:gd name="T38" fmla="*/ 72066037 w 21600"/>
                  <a:gd name="T39" fmla="*/ 40712996 h 21600"/>
                  <a:gd name="T40" fmla="*/ 102769110 w 21600"/>
                  <a:gd name="T41" fmla="*/ 71416187 h 21600"/>
                  <a:gd name="T42" fmla="*/ 72066037 w 21600"/>
                  <a:gd name="T43" fmla="*/ 102106942 h 21600"/>
                  <a:gd name="T44" fmla="*/ 72066037 w 21600"/>
                  <a:gd name="T45" fmla="*/ 102106942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3378" y="9023"/>
                    </a:moveTo>
                    <a:cubicBezTo>
                      <a:pt x="13604" y="8343"/>
                      <a:pt x="13728" y="7617"/>
                      <a:pt x="13728" y="6862"/>
                    </a:cubicBezTo>
                    <a:cubicBezTo>
                      <a:pt x="13728" y="3072"/>
                      <a:pt x="10655" y="0"/>
                      <a:pt x="6864" y="0"/>
                    </a:cubicBezTo>
                    <a:cubicBezTo>
                      <a:pt x="3073" y="0"/>
                      <a:pt x="0" y="3072"/>
                      <a:pt x="0" y="6862"/>
                    </a:cubicBezTo>
                    <a:cubicBezTo>
                      <a:pt x="0" y="10652"/>
                      <a:pt x="3073" y="13724"/>
                      <a:pt x="6864" y="13724"/>
                    </a:cubicBezTo>
                    <a:cubicBezTo>
                      <a:pt x="7619" y="13724"/>
                      <a:pt x="8345" y="13600"/>
                      <a:pt x="9024" y="13375"/>
                    </a:cubicBezTo>
                    <a:lnTo>
                      <a:pt x="10587" y="14938"/>
                    </a:lnTo>
                    <a:lnTo>
                      <a:pt x="13912" y="14938"/>
                    </a:lnTo>
                    <a:lnTo>
                      <a:pt x="13912" y="18261"/>
                    </a:lnTo>
                    <a:lnTo>
                      <a:pt x="13918" y="18267"/>
                    </a:lnTo>
                    <a:lnTo>
                      <a:pt x="17241" y="18267"/>
                    </a:lnTo>
                    <a:lnTo>
                      <a:pt x="17241" y="21590"/>
                    </a:lnTo>
                    <a:lnTo>
                      <a:pt x="17248" y="21596"/>
                    </a:lnTo>
                    <a:lnTo>
                      <a:pt x="21600" y="21596"/>
                    </a:lnTo>
                    <a:lnTo>
                      <a:pt x="21600" y="21600"/>
                    </a:lnTo>
                    <a:lnTo>
                      <a:pt x="21600" y="17242"/>
                    </a:lnTo>
                    <a:lnTo>
                      <a:pt x="13378" y="9023"/>
                    </a:lnTo>
                    <a:close/>
                    <a:moveTo>
                      <a:pt x="5436" y="7702"/>
                    </a:moveTo>
                    <a:cubicBezTo>
                      <a:pt x="4157" y="7702"/>
                      <a:pt x="3119" y="6665"/>
                      <a:pt x="3119" y="5387"/>
                    </a:cubicBezTo>
                    <a:cubicBezTo>
                      <a:pt x="3119" y="4108"/>
                      <a:pt x="4157" y="3071"/>
                      <a:pt x="5436" y="3071"/>
                    </a:cubicBezTo>
                    <a:cubicBezTo>
                      <a:pt x="6715" y="3071"/>
                      <a:pt x="7752" y="4108"/>
                      <a:pt x="7752" y="5387"/>
                    </a:cubicBezTo>
                    <a:cubicBezTo>
                      <a:pt x="7751" y="6665"/>
                      <a:pt x="6715" y="7702"/>
                      <a:pt x="5436" y="7702"/>
                    </a:cubicBezTo>
                    <a:close/>
                    <a:moveTo>
                      <a:pt x="5436" y="7702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39"/>
            <p:cNvGrpSpPr/>
            <p:nvPr/>
          </p:nvGrpSpPr>
          <p:grpSpPr>
            <a:xfrm>
              <a:off x="1661322" y="2142400"/>
              <a:ext cx="2629859" cy="424448"/>
              <a:chOff x="5505845" y="1952090"/>
              <a:chExt cx="3506479" cy="565931"/>
            </a:xfrm>
          </p:grpSpPr>
          <p:sp>
            <p:nvSpPr>
              <p:cNvPr id="21" name="TextBox 40"/>
              <p:cNvSpPr txBox="1"/>
              <p:nvPr/>
            </p:nvSpPr>
            <p:spPr>
              <a:xfrm>
                <a:off x="5505845" y="1952090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r>
                  <a:rPr lang="en-US" altLang="zh-CN" sz="1600" b="1" dirty="0">
                    <a:solidFill>
                      <a:schemeClr val="accent2"/>
                    </a:solidFill>
                  </a:rPr>
                  <a:t>2.</a:t>
                </a:r>
                <a:r>
                  <a:rPr lang="zh-CN" altLang="en-US" sz="1600" b="1" dirty="0">
                    <a:solidFill>
                      <a:schemeClr val="accent2"/>
                    </a:solidFill>
                  </a:rPr>
                  <a:t>工作完成情况</a:t>
                </a:r>
              </a:p>
            </p:txBody>
          </p:sp>
          <p:sp>
            <p:nvSpPr>
              <p:cNvPr id="22" name="TextBox 41"/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点击输入替换内容</a:t>
                </a:r>
                <a:endParaRPr lang="en-US" altLang="zh-CN" sz="1050" dirty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点击输入替换内容</a:t>
                </a: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4716016" y="2693665"/>
            <a:ext cx="3189194" cy="465199"/>
            <a:chOff x="1101987" y="2846682"/>
            <a:chExt cx="3189194" cy="465199"/>
          </a:xfrm>
        </p:grpSpPr>
        <p:grpSp>
          <p:nvGrpSpPr>
            <p:cNvPr id="10" name="Group 50"/>
            <p:cNvGrpSpPr/>
            <p:nvPr/>
          </p:nvGrpSpPr>
          <p:grpSpPr>
            <a:xfrm>
              <a:off x="1101987" y="2846682"/>
              <a:ext cx="460104" cy="460104"/>
              <a:chOff x="4806253" y="3975596"/>
              <a:chExt cx="613472" cy="613472"/>
            </a:xfrm>
          </p:grpSpPr>
          <p:sp>
            <p:nvSpPr>
              <p:cNvPr id="42" name="Oval 11"/>
              <p:cNvSpPr/>
              <p:nvPr/>
            </p:nvSpPr>
            <p:spPr>
              <a:xfrm>
                <a:off x="4806253" y="3975596"/>
                <a:ext cx="613472" cy="613472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Freeform: Shape 12"/>
              <p:cNvSpPr>
                <a:spLocks/>
              </p:cNvSpPr>
              <p:nvPr/>
            </p:nvSpPr>
            <p:spPr bwMode="auto">
              <a:xfrm>
                <a:off x="5003891" y="4174066"/>
                <a:ext cx="197601" cy="225388"/>
              </a:xfrm>
              <a:custGeom>
                <a:avLst/>
                <a:gdLst>
                  <a:gd name="T0" fmla="*/ 145512959 w 21600"/>
                  <a:gd name="T1" fmla="*/ 203073433 h 21600"/>
                  <a:gd name="T2" fmla="*/ 145802623 w 21600"/>
                  <a:gd name="T3" fmla="*/ 194761133 h 21600"/>
                  <a:gd name="T4" fmla="*/ 145802623 w 21600"/>
                  <a:gd name="T5" fmla="*/ 125373600 h 21600"/>
                  <a:gd name="T6" fmla="*/ 104926995 w 21600"/>
                  <a:gd name="T7" fmla="*/ 39943277 h 21600"/>
                  <a:gd name="T8" fmla="*/ 105749513 w 21600"/>
                  <a:gd name="T9" fmla="*/ 31392540 h 21600"/>
                  <a:gd name="T10" fmla="*/ 84532065 w 21600"/>
                  <a:gd name="T11" fmla="*/ 0 h 21600"/>
                  <a:gd name="T12" fmla="*/ 63314533 w 21600"/>
                  <a:gd name="T13" fmla="*/ 31392540 h 21600"/>
                  <a:gd name="T14" fmla="*/ 64145452 w 21600"/>
                  <a:gd name="T15" fmla="*/ 39996478 h 21600"/>
                  <a:gd name="T16" fmla="*/ 23363023 w 21600"/>
                  <a:gd name="T17" fmla="*/ 125385918 h 21600"/>
                  <a:gd name="T18" fmla="*/ 23363023 w 21600"/>
                  <a:gd name="T19" fmla="*/ 194761133 h 21600"/>
                  <a:gd name="T20" fmla="*/ 23645246 w 21600"/>
                  <a:gd name="T21" fmla="*/ 203100602 h 21600"/>
                  <a:gd name="T22" fmla="*/ 0 w 21600"/>
                  <a:gd name="T23" fmla="*/ 236998693 h 21600"/>
                  <a:gd name="T24" fmla="*/ 9272957 w 21600"/>
                  <a:gd name="T25" fmla="*/ 250706436 h 21600"/>
                  <a:gd name="T26" fmla="*/ 63534281 w 21600"/>
                  <a:gd name="T27" fmla="*/ 250706436 h 21600"/>
                  <a:gd name="T28" fmla="*/ 63314533 w 21600"/>
                  <a:gd name="T29" fmla="*/ 254962705 h 21600"/>
                  <a:gd name="T30" fmla="*/ 84532065 w 21600"/>
                  <a:gd name="T31" fmla="*/ 286355233 h 21600"/>
                  <a:gd name="T32" fmla="*/ 105749513 w 21600"/>
                  <a:gd name="T33" fmla="*/ 254962705 h 21600"/>
                  <a:gd name="T34" fmla="*/ 105529766 w 21600"/>
                  <a:gd name="T35" fmla="*/ 250706436 h 21600"/>
                  <a:gd name="T36" fmla="*/ 159908522 w 21600"/>
                  <a:gd name="T37" fmla="*/ 250706436 h 21600"/>
                  <a:gd name="T38" fmla="*/ 169173962 w 21600"/>
                  <a:gd name="T39" fmla="*/ 236998693 h 21600"/>
                  <a:gd name="T40" fmla="*/ 145512959 w 21600"/>
                  <a:gd name="T41" fmla="*/ 203073433 h 21600"/>
                  <a:gd name="T42" fmla="*/ 72721479 w 21600"/>
                  <a:gd name="T43" fmla="*/ 31392540 h 21600"/>
                  <a:gd name="T44" fmla="*/ 84532065 w 21600"/>
                  <a:gd name="T45" fmla="*/ 13920288 h 21600"/>
                  <a:gd name="T46" fmla="*/ 96343451 w 21600"/>
                  <a:gd name="T47" fmla="*/ 31392540 h 21600"/>
                  <a:gd name="T48" fmla="*/ 95802281 w 21600"/>
                  <a:gd name="T49" fmla="*/ 36338135 h 21600"/>
                  <a:gd name="T50" fmla="*/ 84587024 w 21600"/>
                  <a:gd name="T51" fmla="*/ 34799986 h 21600"/>
                  <a:gd name="T52" fmla="*/ 73269292 w 21600"/>
                  <a:gd name="T53" fmla="*/ 36364156 h 21600"/>
                  <a:gd name="T54" fmla="*/ 72721479 w 21600"/>
                  <a:gd name="T55" fmla="*/ 31392540 h 21600"/>
                  <a:gd name="T56" fmla="*/ 72721479 w 21600"/>
                  <a:gd name="T57" fmla="*/ 31392540 h 216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1600" h="21600">
                    <a:moveTo>
                      <a:pt x="18579" y="15318"/>
                    </a:moveTo>
                    <a:cubicBezTo>
                      <a:pt x="18603" y="15119"/>
                      <a:pt x="18616" y="14912"/>
                      <a:pt x="18616" y="14691"/>
                    </a:cubicBezTo>
                    <a:lnTo>
                      <a:pt x="18616" y="9457"/>
                    </a:lnTo>
                    <a:cubicBezTo>
                      <a:pt x="18616" y="6480"/>
                      <a:pt x="16437" y="3949"/>
                      <a:pt x="13397" y="3013"/>
                    </a:cubicBezTo>
                    <a:cubicBezTo>
                      <a:pt x="13464" y="2807"/>
                      <a:pt x="13502" y="2592"/>
                      <a:pt x="13502" y="2368"/>
                    </a:cubicBezTo>
                    <a:cubicBezTo>
                      <a:pt x="13502" y="1061"/>
                      <a:pt x="12289" y="0"/>
                      <a:pt x="10793" y="0"/>
                    </a:cubicBezTo>
                    <a:cubicBezTo>
                      <a:pt x="9297" y="0"/>
                      <a:pt x="8084" y="1060"/>
                      <a:pt x="8084" y="2368"/>
                    </a:cubicBezTo>
                    <a:cubicBezTo>
                      <a:pt x="8084" y="2593"/>
                      <a:pt x="8122" y="2810"/>
                      <a:pt x="8190" y="3017"/>
                    </a:cubicBezTo>
                    <a:cubicBezTo>
                      <a:pt x="5156" y="3956"/>
                      <a:pt x="2983" y="6484"/>
                      <a:pt x="2983" y="9458"/>
                    </a:cubicBezTo>
                    <a:lnTo>
                      <a:pt x="2983" y="14691"/>
                    </a:lnTo>
                    <a:cubicBezTo>
                      <a:pt x="2983" y="14912"/>
                      <a:pt x="2996" y="15121"/>
                      <a:pt x="3019" y="15320"/>
                    </a:cubicBezTo>
                    <a:lnTo>
                      <a:pt x="0" y="17877"/>
                    </a:lnTo>
                    <a:cubicBezTo>
                      <a:pt x="0" y="18448"/>
                      <a:pt x="530" y="18911"/>
                      <a:pt x="1184" y="18911"/>
                    </a:cubicBezTo>
                    <a:lnTo>
                      <a:pt x="8112" y="18911"/>
                    </a:lnTo>
                    <a:cubicBezTo>
                      <a:pt x="8096" y="19017"/>
                      <a:pt x="8084" y="19123"/>
                      <a:pt x="8084" y="19232"/>
                    </a:cubicBezTo>
                    <a:cubicBezTo>
                      <a:pt x="8084" y="20540"/>
                      <a:pt x="9297" y="21600"/>
                      <a:pt x="10793" y="21600"/>
                    </a:cubicBezTo>
                    <a:cubicBezTo>
                      <a:pt x="12289" y="21600"/>
                      <a:pt x="13502" y="20540"/>
                      <a:pt x="13502" y="19232"/>
                    </a:cubicBezTo>
                    <a:cubicBezTo>
                      <a:pt x="13502" y="19123"/>
                      <a:pt x="13490" y="19016"/>
                      <a:pt x="13474" y="18911"/>
                    </a:cubicBezTo>
                    <a:lnTo>
                      <a:pt x="20417" y="18911"/>
                    </a:lnTo>
                    <a:cubicBezTo>
                      <a:pt x="21070" y="18911"/>
                      <a:pt x="21600" y="18448"/>
                      <a:pt x="21600" y="17877"/>
                    </a:cubicBezTo>
                    <a:lnTo>
                      <a:pt x="18579" y="15318"/>
                    </a:lnTo>
                    <a:close/>
                    <a:moveTo>
                      <a:pt x="9285" y="2368"/>
                    </a:moveTo>
                    <a:cubicBezTo>
                      <a:pt x="9285" y="1641"/>
                      <a:pt x="9962" y="1050"/>
                      <a:pt x="10793" y="1050"/>
                    </a:cubicBezTo>
                    <a:cubicBezTo>
                      <a:pt x="11624" y="1050"/>
                      <a:pt x="12301" y="1641"/>
                      <a:pt x="12301" y="2368"/>
                    </a:cubicBezTo>
                    <a:cubicBezTo>
                      <a:pt x="12301" y="2498"/>
                      <a:pt x="12272" y="2622"/>
                      <a:pt x="12232" y="2741"/>
                    </a:cubicBezTo>
                    <a:cubicBezTo>
                      <a:pt x="11767" y="2666"/>
                      <a:pt x="11289" y="2625"/>
                      <a:pt x="10800" y="2625"/>
                    </a:cubicBezTo>
                    <a:cubicBezTo>
                      <a:pt x="10306" y="2625"/>
                      <a:pt x="9824" y="2666"/>
                      <a:pt x="9355" y="2743"/>
                    </a:cubicBezTo>
                    <a:cubicBezTo>
                      <a:pt x="9314" y="2623"/>
                      <a:pt x="9285" y="2499"/>
                      <a:pt x="9285" y="2368"/>
                    </a:cubicBezTo>
                    <a:close/>
                    <a:moveTo>
                      <a:pt x="9285" y="2368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Group 42"/>
            <p:cNvGrpSpPr/>
            <p:nvPr/>
          </p:nvGrpSpPr>
          <p:grpSpPr>
            <a:xfrm>
              <a:off x="1661322" y="2887433"/>
              <a:ext cx="2629859" cy="424448"/>
              <a:chOff x="5505845" y="1952090"/>
              <a:chExt cx="3506479" cy="565931"/>
            </a:xfrm>
          </p:grpSpPr>
          <p:sp>
            <p:nvSpPr>
              <p:cNvPr id="19" name="TextBox 43"/>
              <p:cNvSpPr txBox="1"/>
              <p:nvPr/>
            </p:nvSpPr>
            <p:spPr>
              <a:xfrm>
                <a:off x="5505845" y="1952090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r>
                  <a:rPr lang="en-US" altLang="zh-CN" sz="1600" b="1" dirty="0">
                    <a:solidFill>
                      <a:schemeClr val="accent3">
                        <a:lumMod val="100000"/>
                      </a:schemeClr>
                    </a:solidFill>
                  </a:rPr>
                  <a:t>3.</a:t>
                </a:r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</a:rPr>
                  <a:t>成功项目展示</a:t>
                </a:r>
              </a:p>
            </p:txBody>
          </p:sp>
          <p:sp>
            <p:nvSpPr>
              <p:cNvPr id="20" name="TextBox 44"/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点击输入替换内容</a:t>
                </a:r>
                <a:endParaRPr lang="en-US" altLang="zh-CN" sz="1050" dirty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点击输入替换内容</a:t>
                </a: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4716016" y="3438699"/>
            <a:ext cx="3189194" cy="465199"/>
            <a:chOff x="1101987" y="3591716"/>
            <a:chExt cx="3189194" cy="465199"/>
          </a:xfrm>
        </p:grpSpPr>
        <p:grpSp>
          <p:nvGrpSpPr>
            <p:cNvPr id="11" name="Group 51"/>
            <p:cNvGrpSpPr/>
            <p:nvPr/>
          </p:nvGrpSpPr>
          <p:grpSpPr>
            <a:xfrm>
              <a:off x="1101987" y="3591716"/>
              <a:ext cx="460104" cy="460104"/>
              <a:chOff x="4806253" y="4968974"/>
              <a:chExt cx="613472" cy="613472"/>
            </a:xfrm>
          </p:grpSpPr>
          <p:sp>
            <p:nvSpPr>
              <p:cNvPr id="35" name="Oval 17"/>
              <p:cNvSpPr/>
              <p:nvPr/>
            </p:nvSpPr>
            <p:spPr>
              <a:xfrm>
                <a:off x="4806253" y="4968974"/>
                <a:ext cx="613472" cy="613472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6" name="Group 18"/>
              <p:cNvGrpSpPr>
                <a:grpSpLocks/>
              </p:cNvGrpSpPr>
              <p:nvPr/>
            </p:nvGrpSpPr>
            <p:grpSpPr bwMode="auto">
              <a:xfrm>
                <a:off x="4999337" y="5167444"/>
                <a:ext cx="225387" cy="225387"/>
                <a:chOff x="0" y="0"/>
                <a:chExt cx="577" cy="574"/>
              </a:xfrm>
              <a:solidFill>
                <a:schemeClr val="bg1"/>
              </a:solidFill>
            </p:grpSpPr>
            <p:sp>
              <p:nvSpPr>
                <p:cNvPr id="37" name="Freeform: Shape 19"/>
                <p:cNvSpPr>
                  <a:spLocks/>
                </p:cNvSpPr>
                <p:nvPr/>
              </p:nvSpPr>
              <p:spPr bwMode="auto">
                <a:xfrm>
                  <a:off x="368" y="368"/>
                  <a:ext cx="205" cy="20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w 21600"/>
                    <a:gd name="T23" fmla="*/ 0 h 21600"/>
                    <a:gd name="T24" fmla="*/ 0 w 21600"/>
                    <a:gd name="T25" fmla="*/ 0 h 2160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1600">
                      <a:moveTo>
                        <a:pt x="18447" y="8564"/>
                      </a:moveTo>
                      <a:lnTo>
                        <a:pt x="6893" y="0"/>
                      </a:lnTo>
                      <a:lnTo>
                        <a:pt x="0" y="6909"/>
                      </a:lnTo>
                      <a:lnTo>
                        <a:pt x="8514" y="18507"/>
                      </a:lnTo>
                      <a:cubicBezTo>
                        <a:pt x="10541" y="16972"/>
                        <a:pt x="14706" y="18290"/>
                        <a:pt x="18327" y="21600"/>
                      </a:cubicBezTo>
                      <a:lnTo>
                        <a:pt x="21600" y="18319"/>
                      </a:lnTo>
                      <a:cubicBezTo>
                        <a:pt x="18344" y="14739"/>
                        <a:pt x="17015" y="10625"/>
                        <a:pt x="18447" y="8564"/>
                      </a:cubicBezTo>
                      <a:close/>
                      <a:moveTo>
                        <a:pt x="14477" y="14461"/>
                      </a:moveTo>
                      <a:cubicBezTo>
                        <a:pt x="13723" y="15214"/>
                        <a:pt x="12501" y="15214"/>
                        <a:pt x="11748" y="14461"/>
                      </a:cubicBezTo>
                      <a:cubicBezTo>
                        <a:pt x="10995" y="13705"/>
                        <a:pt x="10995" y="12479"/>
                        <a:pt x="11749" y="11725"/>
                      </a:cubicBezTo>
                      <a:cubicBezTo>
                        <a:pt x="12502" y="10969"/>
                        <a:pt x="13724" y="10969"/>
                        <a:pt x="14477" y="11725"/>
                      </a:cubicBezTo>
                      <a:cubicBezTo>
                        <a:pt x="15230" y="12479"/>
                        <a:pt x="15230" y="13705"/>
                        <a:pt x="14477" y="14461"/>
                      </a:cubicBezTo>
                      <a:close/>
                      <a:moveTo>
                        <a:pt x="14477" y="1446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Freeform: Shape 20"/>
                <p:cNvSpPr>
                  <a:spLocks/>
                </p:cNvSpPr>
                <p:nvPr/>
              </p:nvSpPr>
              <p:spPr bwMode="auto">
                <a:xfrm>
                  <a:off x="328" y="304"/>
                  <a:ext cx="107" cy="13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600">
                      <a:moveTo>
                        <a:pt x="14544" y="0"/>
                      </a:moveTo>
                      <a:lnTo>
                        <a:pt x="13967" y="562"/>
                      </a:lnTo>
                      <a:cubicBezTo>
                        <a:pt x="14018" y="3961"/>
                        <a:pt x="12593" y="7264"/>
                        <a:pt x="9866" y="9922"/>
                      </a:cubicBezTo>
                      <a:lnTo>
                        <a:pt x="24" y="19504"/>
                      </a:lnTo>
                      <a:cubicBezTo>
                        <a:pt x="18" y="19554"/>
                        <a:pt x="6" y="19602"/>
                        <a:pt x="0" y="19652"/>
                      </a:cubicBezTo>
                      <a:lnTo>
                        <a:pt x="2371" y="21600"/>
                      </a:lnTo>
                      <a:lnTo>
                        <a:pt x="21600" y="5798"/>
                      </a:lnTo>
                      <a:lnTo>
                        <a:pt x="14544" y="0"/>
                      </a:lnTo>
                      <a:close/>
                      <a:moveTo>
                        <a:pt x="14544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Freeform: Shape 21"/>
                <p:cNvSpPr>
                  <a:spLocks/>
                </p:cNvSpPr>
                <p:nvPr/>
              </p:nvSpPr>
              <p:spPr bwMode="auto">
                <a:xfrm>
                  <a:off x="0" y="0"/>
                  <a:ext cx="297" cy="289"/>
                </a:xfrm>
                <a:custGeom>
                  <a:avLst/>
                  <a:gdLst>
                    <a:gd name="T0" fmla="*/ 0 w 21222"/>
                    <a:gd name="T1" fmla="*/ 0 h 21211"/>
                    <a:gd name="T2" fmla="*/ 0 w 21222"/>
                    <a:gd name="T3" fmla="*/ 0 h 21211"/>
                    <a:gd name="T4" fmla="*/ 0 w 21222"/>
                    <a:gd name="T5" fmla="*/ 0 h 21211"/>
                    <a:gd name="T6" fmla="*/ 0 w 21222"/>
                    <a:gd name="T7" fmla="*/ 0 h 21211"/>
                    <a:gd name="T8" fmla="*/ 0 w 21222"/>
                    <a:gd name="T9" fmla="*/ 0 h 21211"/>
                    <a:gd name="T10" fmla="*/ 0 w 21222"/>
                    <a:gd name="T11" fmla="*/ 0 h 21211"/>
                    <a:gd name="T12" fmla="*/ 0 w 21222"/>
                    <a:gd name="T13" fmla="*/ 0 h 21211"/>
                    <a:gd name="T14" fmla="*/ 0 w 21222"/>
                    <a:gd name="T15" fmla="*/ 0 h 21211"/>
                    <a:gd name="T16" fmla="*/ 0 w 21222"/>
                    <a:gd name="T17" fmla="*/ 0 h 21211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222" h="21211">
                      <a:moveTo>
                        <a:pt x="15153" y="21211"/>
                      </a:moveTo>
                      <a:lnTo>
                        <a:pt x="17409" y="18463"/>
                      </a:lnTo>
                      <a:cubicBezTo>
                        <a:pt x="18368" y="17292"/>
                        <a:pt x="19694" y="16530"/>
                        <a:pt x="21146" y="16293"/>
                      </a:cubicBezTo>
                      <a:lnTo>
                        <a:pt x="21222" y="16201"/>
                      </a:lnTo>
                      <a:lnTo>
                        <a:pt x="6603" y="1165"/>
                      </a:lnTo>
                      <a:cubicBezTo>
                        <a:pt x="5093" y="-389"/>
                        <a:pt x="2643" y="-389"/>
                        <a:pt x="1133" y="1165"/>
                      </a:cubicBezTo>
                      <a:cubicBezTo>
                        <a:pt x="-378" y="2718"/>
                        <a:pt x="-378" y="5237"/>
                        <a:pt x="1133" y="6791"/>
                      </a:cubicBezTo>
                      <a:lnTo>
                        <a:pt x="15153" y="21211"/>
                      </a:lnTo>
                      <a:close/>
                      <a:moveTo>
                        <a:pt x="15153" y="2121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Freeform: Shape 22"/>
                <p:cNvSpPr>
                  <a:spLocks/>
                </p:cNvSpPr>
                <p:nvPr/>
              </p:nvSpPr>
              <p:spPr bwMode="auto">
                <a:xfrm>
                  <a:off x="0" y="328"/>
                  <a:ext cx="298" cy="246"/>
                </a:xfrm>
                <a:custGeom>
                  <a:avLst/>
                  <a:gdLst>
                    <a:gd name="T0" fmla="*/ 0 w 21116"/>
                    <a:gd name="T1" fmla="*/ 0 h 21374"/>
                    <a:gd name="T2" fmla="*/ 0 w 21116"/>
                    <a:gd name="T3" fmla="*/ 0 h 21374"/>
                    <a:gd name="T4" fmla="*/ 0 w 21116"/>
                    <a:gd name="T5" fmla="*/ 0 h 21374"/>
                    <a:gd name="T6" fmla="*/ 0 w 21116"/>
                    <a:gd name="T7" fmla="*/ 0 h 21374"/>
                    <a:gd name="T8" fmla="*/ 0 w 21116"/>
                    <a:gd name="T9" fmla="*/ 0 h 21374"/>
                    <a:gd name="T10" fmla="*/ 0 w 21116"/>
                    <a:gd name="T11" fmla="*/ 0 h 21374"/>
                    <a:gd name="T12" fmla="*/ 0 w 21116"/>
                    <a:gd name="T13" fmla="*/ 0 h 21374"/>
                    <a:gd name="T14" fmla="*/ 0 w 21116"/>
                    <a:gd name="T15" fmla="*/ 0 h 21374"/>
                    <a:gd name="T16" fmla="*/ 0 w 21116"/>
                    <a:gd name="T17" fmla="*/ 0 h 2137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116" h="21374">
                      <a:moveTo>
                        <a:pt x="17024" y="721"/>
                      </a:moveTo>
                      <a:cubicBezTo>
                        <a:pt x="16543" y="427"/>
                        <a:pt x="16052" y="191"/>
                        <a:pt x="15571" y="0"/>
                      </a:cubicBezTo>
                      <a:cubicBezTo>
                        <a:pt x="13915" y="235"/>
                        <a:pt x="7378" y="2037"/>
                        <a:pt x="6834" y="8291"/>
                      </a:cubicBezTo>
                      <a:cubicBezTo>
                        <a:pt x="6063" y="17146"/>
                        <a:pt x="1254" y="15657"/>
                        <a:pt x="153" y="15771"/>
                      </a:cubicBezTo>
                      <a:cubicBezTo>
                        <a:pt x="-484" y="15837"/>
                        <a:pt x="743" y="21126"/>
                        <a:pt x="6046" y="21364"/>
                      </a:cubicBezTo>
                      <a:cubicBezTo>
                        <a:pt x="11298" y="21600"/>
                        <a:pt x="20647" y="17485"/>
                        <a:pt x="21032" y="7006"/>
                      </a:cubicBezTo>
                      <a:lnTo>
                        <a:pt x="21116" y="6884"/>
                      </a:lnTo>
                      <a:cubicBezTo>
                        <a:pt x="20449" y="3612"/>
                        <a:pt x="18811" y="1844"/>
                        <a:pt x="17024" y="721"/>
                      </a:cubicBezTo>
                      <a:close/>
                      <a:moveTo>
                        <a:pt x="17024" y="72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Freeform: Shape 23"/>
                <p:cNvSpPr>
                  <a:spLocks/>
                </p:cNvSpPr>
                <p:nvPr/>
              </p:nvSpPr>
              <p:spPr bwMode="auto">
                <a:xfrm>
                  <a:off x="240" y="0"/>
                  <a:ext cx="337" cy="385"/>
                </a:xfrm>
                <a:custGeom>
                  <a:avLst/>
                  <a:gdLst>
                    <a:gd name="T0" fmla="*/ 0 w 21345"/>
                    <a:gd name="T1" fmla="*/ 0 h 21376"/>
                    <a:gd name="T2" fmla="*/ 0 w 21345"/>
                    <a:gd name="T3" fmla="*/ 0 h 21376"/>
                    <a:gd name="T4" fmla="*/ 0 w 21345"/>
                    <a:gd name="T5" fmla="*/ 0 h 21376"/>
                    <a:gd name="T6" fmla="*/ 0 w 21345"/>
                    <a:gd name="T7" fmla="*/ 0 h 21376"/>
                    <a:gd name="T8" fmla="*/ 0 w 21345"/>
                    <a:gd name="T9" fmla="*/ 0 h 21376"/>
                    <a:gd name="T10" fmla="*/ 0 w 21345"/>
                    <a:gd name="T11" fmla="*/ 0 h 21376"/>
                    <a:gd name="T12" fmla="*/ 0 w 21345"/>
                    <a:gd name="T13" fmla="*/ 0 h 21376"/>
                    <a:gd name="T14" fmla="*/ 0 w 21345"/>
                    <a:gd name="T15" fmla="*/ 0 h 21376"/>
                    <a:gd name="T16" fmla="*/ 0 w 21345"/>
                    <a:gd name="T17" fmla="*/ 0 h 21376"/>
                    <a:gd name="T18" fmla="*/ 0 w 21345"/>
                    <a:gd name="T19" fmla="*/ 0 h 21376"/>
                    <a:gd name="T20" fmla="*/ 0 w 21345"/>
                    <a:gd name="T21" fmla="*/ 0 h 21376"/>
                    <a:gd name="T22" fmla="*/ 0 w 21345"/>
                    <a:gd name="T23" fmla="*/ 0 h 2137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345" h="21376">
                      <a:moveTo>
                        <a:pt x="7963" y="16438"/>
                      </a:moveTo>
                      <a:lnTo>
                        <a:pt x="20844" y="3060"/>
                      </a:lnTo>
                      <a:cubicBezTo>
                        <a:pt x="21600" y="2274"/>
                        <a:pt x="21488" y="1102"/>
                        <a:pt x="20592" y="438"/>
                      </a:cubicBezTo>
                      <a:cubicBezTo>
                        <a:pt x="19696" y="-224"/>
                        <a:pt x="18359" y="-125"/>
                        <a:pt x="17602" y="661"/>
                      </a:cubicBezTo>
                      <a:lnTo>
                        <a:pt x="4720" y="14039"/>
                      </a:lnTo>
                      <a:cubicBezTo>
                        <a:pt x="3698" y="14005"/>
                        <a:pt x="2666" y="14368"/>
                        <a:pt x="1957" y="15106"/>
                      </a:cubicBezTo>
                      <a:lnTo>
                        <a:pt x="0" y="17139"/>
                      </a:lnTo>
                      <a:cubicBezTo>
                        <a:pt x="266" y="17232"/>
                        <a:pt x="533" y="17334"/>
                        <a:pt x="800" y="17450"/>
                      </a:cubicBezTo>
                      <a:cubicBezTo>
                        <a:pt x="2456" y="18154"/>
                        <a:pt x="4079" y="19406"/>
                        <a:pt x="4942" y="21376"/>
                      </a:cubicBezTo>
                      <a:lnTo>
                        <a:pt x="7225" y="19005"/>
                      </a:lnTo>
                      <a:cubicBezTo>
                        <a:pt x="7936" y="18266"/>
                        <a:pt x="8172" y="17316"/>
                        <a:pt x="7963" y="16438"/>
                      </a:cubicBezTo>
                      <a:close/>
                      <a:moveTo>
                        <a:pt x="7963" y="1643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6" name="Group 45"/>
            <p:cNvGrpSpPr/>
            <p:nvPr/>
          </p:nvGrpSpPr>
          <p:grpSpPr>
            <a:xfrm>
              <a:off x="1661322" y="3632467"/>
              <a:ext cx="2629859" cy="424448"/>
              <a:chOff x="5505845" y="1952090"/>
              <a:chExt cx="3506479" cy="565931"/>
            </a:xfrm>
          </p:grpSpPr>
          <p:sp>
            <p:nvSpPr>
              <p:cNvPr id="17" name="TextBox 46"/>
              <p:cNvSpPr txBox="1"/>
              <p:nvPr/>
            </p:nvSpPr>
            <p:spPr>
              <a:xfrm>
                <a:off x="5505845" y="1952090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r>
                  <a:rPr lang="en-US" altLang="zh-CN" sz="1600" b="1" dirty="0">
                    <a:solidFill>
                      <a:schemeClr val="accent4">
                        <a:lumMod val="100000"/>
                      </a:schemeClr>
                    </a:solidFill>
                  </a:rPr>
                  <a:t>4.</a:t>
                </a:r>
                <a:r>
                  <a: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</a:rPr>
                  <a:t>明年工作计划</a:t>
                </a:r>
              </a:p>
            </p:txBody>
          </p:sp>
          <p:sp>
            <p:nvSpPr>
              <p:cNvPr id="18" name="TextBox 47"/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点击输入替换内容</a:t>
                </a:r>
                <a:endParaRPr lang="en-US" altLang="zh-CN" sz="1050" dirty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点击输入替换内容</a:t>
                </a:r>
              </a:p>
            </p:txBody>
          </p:sp>
        </p:grp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7C99815B-F01E-46CC-AA2B-BA5EE4112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4" name="矩形 53">
            <a:extLst>
              <a:ext uri="{FF2B5EF4-FFF2-40B4-BE49-F238E27FC236}">
                <a16:creationId xmlns:a16="http://schemas.microsoft.com/office/drawing/2014/main" id="{BA2F7F18-53C8-441B-BB07-56936BA1FF26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5" name="Group 5">
            <a:extLst>
              <a:ext uri="{FF2B5EF4-FFF2-40B4-BE49-F238E27FC236}">
                <a16:creationId xmlns:a16="http://schemas.microsoft.com/office/drawing/2014/main" id="{33B7247C-AC36-4864-97A4-242E7977D67A}"/>
              </a:ext>
            </a:extLst>
          </p:cNvPr>
          <p:cNvGrpSpPr/>
          <p:nvPr/>
        </p:nvGrpSpPr>
        <p:grpSpPr>
          <a:xfrm>
            <a:off x="1967415" y="2255962"/>
            <a:ext cx="959221" cy="579863"/>
            <a:chOff x="5555940" y="620209"/>
            <a:chExt cx="1278961" cy="773150"/>
          </a:xfrm>
        </p:grpSpPr>
        <p:sp>
          <p:nvSpPr>
            <p:cNvPr id="56" name="TextBox 2">
              <a:extLst>
                <a:ext uri="{FF2B5EF4-FFF2-40B4-BE49-F238E27FC236}">
                  <a16:creationId xmlns:a16="http://schemas.microsoft.com/office/drawing/2014/main" id="{BE1A6AA3-52EA-4ED1-B302-AE3A45585AA7}"/>
                </a:ext>
              </a:extLst>
            </p:cNvPr>
            <p:cNvSpPr txBox="1"/>
            <p:nvPr/>
          </p:nvSpPr>
          <p:spPr>
            <a:xfrm>
              <a:off x="5555940" y="620209"/>
              <a:ext cx="1278961" cy="49244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20000"/>
            </a:bodyPr>
            <a:lstStyle/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57" name="TextBox 3">
              <a:extLst>
                <a:ext uri="{FF2B5EF4-FFF2-40B4-BE49-F238E27FC236}">
                  <a16:creationId xmlns:a16="http://schemas.microsoft.com/office/drawing/2014/main" id="{6E544412-7FAC-4523-9C30-5EE13E65BC9B}"/>
                </a:ext>
              </a:extLst>
            </p:cNvPr>
            <p:cNvSpPr txBox="1"/>
            <p:nvPr/>
          </p:nvSpPr>
          <p:spPr>
            <a:xfrm>
              <a:off x="5555940" y="1116360"/>
              <a:ext cx="126957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85000" lnSpcReduction="10000"/>
            </a:bodyPr>
            <a:lstStyle/>
            <a:p>
              <a:r>
                <a:rPr lang="en-US" altLang="zh-CN" dirty="0"/>
                <a:t>CONTENTS</a:t>
              </a: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C95B83F-6246-4A42-8D70-B035F9F127EC}"/>
              </a:ext>
            </a:extLst>
          </p:cNvPr>
          <p:cNvGrpSpPr/>
          <p:nvPr/>
        </p:nvGrpSpPr>
        <p:grpSpPr>
          <a:xfrm>
            <a:off x="4642531" y="856208"/>
            <a:ext cx="4501472" cy="656622"/>
            <a:chOff x="1101987" y="1356615"/>
            <a:chExt cx="3189196" cy="465203"/>
          </a:xfrm>
        </p:grpSpPr>
        <p:grpSp>
          <p:nvGrpSpPr>
            <p:cNvPr id="59" name="Group 48">
              <a:extLst>
                <a:ext uri="{FF2B5EF4-FFF2-40B4-BE49-F238E27FC236}">
                  <a16:creationId xmlns:a16="http://schemas.microsoft.com/office/drawing/2014/main" id="{5E6A7309-DD07-4C73-BCF3-150EF1C72F5A}"/>
                </a:ext>
              </a:extLst>
            </p:cNvPr>
            <p:cNvGrpSpPr/>
            <p:nvPr/>
          </p:nvGrpSpPr>
          <p:grpSpPr>
            <a:xfrm>
              <a:off x="1101987" y="1356615"/>
              <a:ext cx="460104" cy="460104"/>
              <a:chOff x="4806253" y="1988840"/>
              <a:chExt cx="613472" cy="613472"/>
            </a:xfrm>
          </p:grpSpPr>
          <p:sp>
            <p:nvSpPr>
              <p:cNvPr id="63" name="Oval 25">
                <a:extLst>
                  <a:ext uri="{FF2B5EF4-FFF2-40B4-BE49-F238E27FC236}">
                    <a16:creationId xmlns:a16="http://schemas.microsoft.com/office/drawing/2014/main" id="{0F1F3CC0-4AC8-4B4D-AEFB-BB5433D500DC}"/>
                  </a:ext>
                </a:extLst>
              </p:cNvPr>
              <p:cNvSpPr/>
              <p:nvPr/>
            </p:nvSpPr>
            <p:spPr>
              <a:xfrm>
                <a:off x="4806253" y="1988840"/>
                <a:ext cx="613472" cy="613472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4" name="Group 26">
                <a:extLst>
                  <a:ext uri="{FF2B5EF4-FFF2-40B4-BE49-F238E27FC236}">
                    <a16:creationId xmlns:a16="http://schemas.microsoft.com/office/drawing/2014/main" id="{93F09BBA-BF5F-442D-8DC6-6DAD3F9AE3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8751" y="2166682"/>
                <a:ext cx="228478" cy="223844"/>
                <a:chOff x="0" y="0"/>
                <a:chExt cx="581" cy="573"/>
              </a:xfrm>
              <a:solidFill>
                <a:schemeClr val="bg1"/>
              </a:solidFill>
            </p:grpSpPr>
            <p:sp>
              <p:nvSpPr>
                <p:cNvPr id="65" name="Freeform: Shape 27">
                  <a:extLst>
                    <a:ext uri="{FF2B5EF4-FFF2-40B4-BE49-F238E27FC236}">
                      <a16:creationId xmlns:a16="http://schemas.microsoft.com/office/drawing/2014/main" id="{DD73CFDC-3AA1-4C14-984C-BB25A44B8F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" y="0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Freeform: Shape 28">
                  <a:extLst>
                    <a:ext uri="{FF2B5EF4-FFF2-40B4-BE49-F238E27FC236}">
                      <a16:creationId xmlns:a16="http://schemas.microsoft.com/office/drawing/2014/main" id="{A11517F1-B8DB-4F09-A4CD-BA45597B1F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" y="392"/>
                  <a:ext cx="72" cy="18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0799" y="0"/>
                      </a:moveTo>
                      <a:cubicBezTo>
                        <a:pt x="4833" y="0"/>
                        <a:pt x="0" y="1476"/>
                        <a:pt x="0" y="3295"/>
                      </a:cubicBezTo>
                      <a:lnTo>
                        <a:pt x="0" y="18305"/>
                      </a:lnTo>
                      <a:cubicBezTo>
                        <a:pt x="0" y="20125"/>
                        <a:pt x="4833" y="21600"/>
                        <a:pt x="10799" y="21600"/>
                      </a:cubicBezTo>
                      <a:cubicBezTo>
                        <a:pt x="16762" y="21600"/>
                        <a:pt x="21600" y="20125"/>
                        <a:pt x="21600" y="18305"/>
                      </a:cubicBezTo>
                      <a:lnTo>
                        <a:pt x="21600" y="3295"/>
                      </a:lnTo>
                      <a:cubicBezTo>
                        <a:pt x="21600" y="1476"/>
                        <a:pt x="16762" y="0"/>
                        <a:pt x="10799" y="0"/>
                      </a:cubicBezTo>
                      <a:close/>
                      <a:moveTo>
                        <a:pt x="10799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Freeform: Shape 29">
                  <a:extLst>
                    <a:ext uri="{FF2B5EF4-FFF2-40B4-BE49-F238E27FC236}">
                      <a16:creationId xmlns:a16="http://schemas.microsoft.com/office/drawing/2014/main" id="{2CA43FD8-5582-47D3-BDC9-B710918680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18305" y="0"/>
                      </a:move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5" y="21600"/>
                      </a:lnTo>
                      <a:cubicBezTo>
                        <a:pt x="20124" y="21600"/>
                        <a:pt x="21600" y="16762"/>
                        <a:pt x="21600" y="10798"/>
                      </a:cubicBezTo>
                      <a:cubicBezTo>
                        <a:pt x="21600" y="4834"/>
                        <a:pt x="20124" y="0"/>
                        <a:pt x="18305" y="0"/>
                      </a:cubicBezTo>
                      <a:close/>
                      <a:moveTo>
                        <a:pt x="18305" y="0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Freeform: Shape 30">
                  <a:extLst>
                    <a:ext uri="{FF2B5EF4-FFF2-40B4-BE49-F238E27FC236}">
                      <a16:creationId xmlns:a16="http://schemas.microsoft.com/office/drawing/2014/main" id="{B8C2576F-A1D7-4E2B-ADF3-7CD53B57ED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248"/>
                  <a:ext cx="181" cy="7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1600" h="21600">
                      <a:moveTo>
                        <a:pt x="21600" y="10798"/>
                      </a:moveTo>
                      <a:cubicBezTo>
                        <a:pt x="21600" y="4834"/>
                        <a:pt x="20124" y="0"/>
                        <a:pt x="18304" y="0"/>
                      </a:cubicBezTo>
                      <a:lnTo>
                        <a:pt x="3295" y="0"/>
                      </a:lnTo>
                      <a:cubicBezTo>
                        <a:pt x="1475" y="0"/>
                        <a:pt x="0" y="4834"/>
                        <a:pt x="0" y="10798"/>
                      </a:cubicBezTo>
                      <a:cubicBezTo>
                        <a:pt x="0" y="16762"/>
                        <a:pt x="1475" y="21600"/>
                        <a:pt x="3295" y="21600"/>
                      </a:cubicBezTo>
                      <a:lnTo>
                        <a:pt x="18304" y="21600"/>
                      </a:lnTo>
                      <a:cubicBezTo>
                        <a:pt x="20124" y="21600"/>
                        <a:pt x="21600" y="16764"/>
                        <a:pt x="21600" y="10798"/>
                      </a:cubicBezTo>
                      <a:close/>
                      <a:moveTo>
                        <a:pt x="21600" y="1079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Freeform: Shape 31">
                  <a:extLst>
                    <a:ext uri="{FF2B5EF4-FFF2-40B4-BE49-F238E27FC236}">
                      <a16:creationId xmlns:a16="http://schemas.microsoft.com/office/drawing/2014/main" id="{AE0D8EAE-8646-4C32-B455-016B3F1A24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" y="64"/>
                  <a:ext cx="153" cy="153"/>
                </a:xfrm>
                <a:custGeom>
                  <a:avLst/>
                  <a:gdLst>
                    <a:gd name="T0" fmla="*/ 0 w 20488"/>
                    <a:gd name="T1" fmla="*/ 0 h 20489"/>
                    <a:gd name="T2" fmla="*/ 0 w 20488"/>
                    <a:gd name="T3" fmla="*/ 0 h 20489"/>
                    <a:gd name="T4" fmla="*/ 0 w 20488"/>
                    <a:gd name="T5" fmla="*/ 0 h 20489"/>
                    <a:gd name="T6" fmla="*/ 0 w 20488"/>
                    <a:gd name="T7" fmla="*/ 0 h 20489"/>
                    <a:gd name="T8" fmla="*/ 0 w 20488"/>
                    <a:gd name="T9" fmla="*/ 0 h 20489"/>
                    <a:gd name="T10" fmla="*/ 0 w 20488"/>
                    <a:gd name="T11" fmla="*/ 0 h 20489"/>
                    <a:gd name="T12" fmla="*/ 0 w 20488"/>
                    <a:gd name="T13" fmla="*/ 0 h 20489"/>
                    <a:gd name="T14" fmla="*/ 0 w 20488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8" h="20489">
                      <a:moveTo>
                        <a:pt x="7697" y="19601"/>
                      </a:moveTo>
                      <a:lnTo>
                        <a:pt x="19601" y="7697"/>
                      </a:lnTo>
                      <a:cubicBezTo>
                        <a:pt x="21044" y="6253"/>
                        <a:pt x="20690" y="3557"/>
                        <a:pt x="18809" y="1678"/>
                      </a:cubicBezTo>
                      <a:cubicBezTo>
                        <a:pt x="16928" y="-203"/>
                        <a:pt x="14234" y="-555"/>
                        <a:pt x="12792" y="887"/>
                      </a:cubicBezTo>
                      <a:lnTo>
                        <a:pt x="888" y="12791"/>
                      </a:lnTo>
                      <a:cubicBezTo>
                        <a:pt x="-556" y="14235"/>
                        <a:pt x="-202" y="16928"/>
                        <a:pt x="1679" y="18809"/>
                      </a:cubicBezTo>
                      <a:cubicBezTo>
                        <a:pt x="3558" y="20690"/>
                        <a:pt x="6252" y="21045"/>
                        <a:pt x="7697" y="19601"/>
                      </a:cubicBezTo>
                      <a:close/>
                      <a:moveTo>
                        <a:pt x="7697" y="19601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Freeform: Shape 32">
                  <a:extLst>
                    <a:ext uri="{FF2B5EF4-FFF2-40B4-BE49-F238E27FC236}">
                      <a16:creationId xmlns:a16="http://schemas.microsoft.com/office/drawing/2014/main" id="{F140857D-5CFE-43E1-BCC7-BAD397B075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8"/>
                    <a:gd name="T2" fmla="*/ 0 w 20489"/>
                    <a:gd name="T3" fmla="*/ 0 h 20488"/>
                    <a:gd name="T4" fmla="*/ 0 w 20489"/>
                    <a:gd name="T5" fmla="*/ 0 h 20488"/>
                    <a:gd name="T6" fmla="*/ 0 w 20489"/>
                    <a:gd name="T7" fmla="*/ 0 h 20488"/>
                    <a:gd name="T8" fmla="*/ 0 w 20489"/>
                    <a:gd name="T9" fmla="*/ 0 h 20488"/>
                    <a:gd name="T10" fmla="*/ 0 w 20489"/>
                    <a:gd name="T11" fmla="*/ 0 h 20488"/>
                    <a:gd name="T12" fmla="*/ 0 w 20489"/>
                    <a:gd name="T13" fmla="*/ 0 h 20488"/>
                    <a:gd name="T14" fmla="*/ 0 w 20489"/>
                    <a:gd name="T15" fmla="*/ 0 h 204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8">
                      <a:moveTo>
                        <a:pt x="12792" y="888"/>
                      </a:moveTo>
                      <a:lnTo>
                        <a:pt x="888" y="12792"/>
                      </a:lnTo>
                      <a:cubicBezTo>
                        <a:pt x="-556" y="14236"/>
                        <a:pt x="-202" y="16929"/>
                        <a:pt x="1679" y="18809"/>
                      </a:cubicBezTo>
                      <a:cubicBezTo>
                        <a:pt x="3558" y="20689"/>
                        <a:pt x="6253" y="21044"/>
                        <a:pt x="7697" y="19601"/>
                      </a:cubicBezTo>
                      <a:lnTo>
                        <a:pt x="19601" y="7697"/>
                      </a:lnTo>
                      <a:cubicBezTo>
                        <a:pt x="21044" y="6254"/>
                        <a:pt x="20690" y="3559"/>
                        <a:pt x="18810" y="1679"/>
                      </a:cubicBezTo>
                      <a:cubicBezTo>
                        <a:pt x="16929" y="-203"/>
                        <a:pt x="14235" y="-556"/>
                        <a:pt x="12792" y="888"/>
                      </a:cubicBezTo>
                      <a:close/>
                      <a:moveTo>
                        <a:pt x="12792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Freeform: Shape 33">
                  <a:extLst>
                    <a:ext uri="{FF2B5EF4-FFF2-40B4-BE49-F238E27FC236}">
                      <a16:creationId xmlns:a16="http://schemas.microsoft.com/office/drawing/2014/main" id="{955C8EB1-3DE2-4DE9-82DF-AA7CA38D7C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" y="344"/>
                  <a:ext cx="153" cy="153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7696" y="888"/>
                      </a:moveTo>
                      <a:cubicBezTo>
                        <a:pt x="6251" y="-556"/>
                        <a:pt x="3559" y="-202"/>
                        <a:pt x="1679" y="1678"/>
                      </a:cubicBezTo>
                      <a:cubicBezTo>
                        <a:pt x="-201" y="3558"/>
                        <a:pt x="-556" y="6251"/>
                        <a:pt x="888" y="7697"/>
                      </a:cubicBezTo>
                      <a:lnTo>
                        <a:pt x="12792" y="19601"/>
                      </a:lnTo>
                      <a:cubicBezTo>
                        <a:pt x="14236" y="21044"/>
                        <a:pt x="16932" y="20690"/>
                        <a:pt x="18811" y="18810"/>
                      </a:cubicBezTo>
                      <a:cubicBezTo>
                        <a:pt x="20691" y="16929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lose/>
                      <a:moveTo>
                        <a:pt x="7696" y="888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Freeform: Shape 34">
                  <a:extLst>
                    <a:ext uri="{FF2B5EF4-FFF2-40B4-BE49-F238E27FC236}">
                      <a16:creationId xmlns:a16="http://schemas.microsoft.com/office/drawing/2014/main" id="{CE4B4C1C-95F8-42EF-89E3-98B5377B8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" y="71"/>
                  <a:ext cx="154" cy="154"/>
                </a:xfrm>
                <a:custGeom>
                  <a:avLst/>
                  <a:gdLst>
                    <a:gd name="T0" fmla="*/ 0 w 20489"/>
                    <a:gd name="T1" fmla="*/ 0 h 20489"/>
                    <a:gd name="T2" fmla="*/ 0 w 20489"/>
                    <a:gd name="T3" fmla="*/ 0 h 20489"/>
                    <a:gd name="T4" fmla="*/ 0 w 20489"/>
                    <a:gd name="T5" fmla="*/ 0 h 20489"/>
                    <a:gd name="T6" fmla="*/ 0 w 20489"/>
                    <a:gd name="T7" fmla="*/ 0 h 20489"/>
                    <a:gd name="T8" fmla="*/ 0 w 20489"/>
                    <a:gd name="T9" fmla="*/ 0 h 20489"/>
                    <a:gd name="T10" fmla="*/ 0 w 20489"/>
                    <a:gd name="T11" fmla="*/ 0 h 20489"/>
                    <a:gd name="T12" fmla="*/ 0 w 20489"/>
                    <a:gd name="T13" fmla="*/ 0 h 20489"/>
                    <a:gd name="T14" fmla="*/ 0 w 20489"/>
                    <a:gd name="T15" fmla="*/ 0 h 20489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0489" h="20489">
                      <a:moveTo>
                        <a:pt x="12792" y="19602"/>
                      </a:moveTo>
                      <a:cubicBezTo>
                        <a:pt x="14235" y="21045"/>
                        <a:pt x="16930" y="20691"/>
                        <a:pt x="18811" y="18810"/>
                      </a:cubicBezTo>
                      <a:cubicBezTo>
                        <a:pt x="20691" y="16930"/>
                        <a:pt x="21044" y="14236"/>
                        <a:pt x="19601" y="12793"/>
                      </a:cubicBezTo>
                      <a:lnTo>
                        <a:pt x="7696" y="888"/>
                      </a:lnTo>
                      <a:cubicBezTo>
                        <a:pt x="6252" y="-555"/>
                        <a:pt x="3560" y="-202"/>
                        <a:pt x="1679" y="1679"/>
                      </a:cubicBezTo>
                      <a:cubicBezTo>
                        <a:pt x="-201" y="3559"/>
                        <a:pt x="-556" y="6254"/>
                        <a:pt x="887" y="7697"/>
                      </a:cubicBezTo>
                      <a:lnTo>
                        <a:pt x="12792" y="19602"/>
                      </a:lnTo>
                      <a:close/>
                      <a:moveTo>
                        <a:pt x="12792" y="19602"/>
                      </a:move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60" name="Group 38">
              <a:extLst>
                <a:ext uri="{FF2B5EF4-FFF2-40B4-BE49-F238E27FC236}">
                  <a16:creationId xmlns:a16="http://schemas.microsoft.com/office/drawing/2014/main" id="{BEC794CC-D320-4622-B1B7-9B89625B59F7}"/>
                </a:ext>
              </a:extLst>
            </p:cNvPr>
            <p:cNvGrpSpPr/>
            <p:nvPr/>
          </p:nvGrpSpPr>
          <p:grpSpPr>
            <a:xfrm>
              <a:off x="1614440" y="1389256"/>
              <a:ext cx="2676743" cy="432562"/>
              <a:chOff x="5443333" y="1941271"/>
              <a:chExt cx="3568990" cy="576748"/>
            </a:xfrm>
          </p:grpSpPr>
          <p:sp>
            <p:nvSpPr>
              <p:cNvPr id="61" name="TextBox 35">
                <a:extLst>
                  <a:ext uri="{FF2B5EF4-FFF2-40B4-BE49-F238E27FC236}">
                    <a16:creationId xmlns:a16="http://schemas.microsoft.com/office/drawing/2014/main" id="{674B458A-949E-40BB-A282-B74467CC0803}"/>
                  </a:ext>
                </a:extLst>
              </p:cNvPr>
              <p:cNvSpPr txBox="1"/>
              <p:nvPr/>
            </p:nvSpPr>
            <p:spPr>
              <a:xfrm>
                <a:off x="5443333" y="1941271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92500"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1"/>
                    </a:solidFill>
                  </a:rPr>
                  <a:t>1.</a:t>
                </a:r>
                <a:r>
                  <a:rPr lang="zh-CN" altLang="en-US" sz="1600" b="1" dirty="0">
                    <a:solidFill>
                      <a:schemeClr val="accent1"/>
                    </a:solidFill>
                  </a:rPr>
                  <a:t>实验目的</a:t>
                </a:r>
              </a:p>
            </p:txBody>
          </p:sp>
          <p:sp>
            <p:nvSpPr>
              <p:cNvPr id="62" name="TextBox 36">
                <a:extLst>
                  <a:ext uri="{FF2B5EF4-FFF2-40B4-BE49-F238E27FC236}">
                    <a16:creationId xmlns:a16="http://schemas.microsoft.com/office/drawing/2014/main" id="{9E8C9CE9-32F0-42AF-95ED-3D1001DC338B}"/>
                  </a:ext>
                </a:extLst>
              </p:cNvPr>
              <p:cNvSpPr txBox="1"/>
              <p:nvPr/>
            </p:nvSpPr>
            <p:spPr>
              <a:xfrm>
                <a:off x="5505844" y="2216606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925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b="1" dirty="0">
                    <a:solidFill>
                      <a:schemeClr val="dk1">
                        <a:lumMod val="100000"/>
                      </a:schemeClr>
                    </a:solidFill>
                  </a:rPr>
                  <a:t>网络数据获取与显示</a:t>
                </a:r>
                <a:endParaRPr lang="en-US" altLang="zh-CN" sz="1050" b="1" dirty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b="1" dirty="0">
                    <a:solidFill>
                      <a:schemeClr val="dk1">
                        <a:lumMod val="100000"/>
                      </a:schemeClr>
                    </a:solidFill>
                  </a:rPr>
                  <a:t>网络获取气温和</a:t>
                </a:r>
                <a:r>
                  <a:rPr lang="en-US" altLang="zh-CN" sz="1050" b="1" dirty="0">
                    <a:solidFill>
                      <a:schemeClr val="dk1">
                        <a:lumMod val="100000"/>
                      </a:schemeClr>
                    </a:solidFill>
                  </a:rPr>
                  <a:t>AQI</a:t>
                </a:r>
                <a:r>
                  <a:rPr lang="zh-CN" altLang="en-US" sz="1050" b="1" dirty="0">
                    <a:solidFill>
                      <a:schemeClr val="dk1">
                        <a:lumMod val="100000"/>
                      </a:schemeClr>
                    </a:solidFill>
                  </a:rPr>
                  <a:t>在坐标系上显示出来</a:t>
                </a:r>
                <a:endParaRPr lang="en-US" altLang="zh-CN" sz="1050" b="1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06183749-6D39-489D-9E73-BB161A20EAE4}"/>
              </a:ext>
            </a:extLst>
          </p:cNvPr>
          <p:cNvGrpSpPr/>
          <p:nvPr/>
        </p:nvGrpSpPr>
        <p:grpSpPr>
          <a:xfrm>
            <a:off x="4642531" y="1728856"/>
            <a:ext cx="4170470" cy="819948"/>
            <a:chOff x="1101987" y="2101649"/>
            <a:chExt cx="3189194" cy="561942"/>
          </a:xfrm>
        </p:grpSpPr>
        <p:grpSp>
          <p:nvGrpSpPr>
            <p:cNvPr id="74" name="Group 49">
              <a:extLst>
                <a:ext uri="{FF2B5EF4-FFF2-40B4-BE49-F238E27FC236}">
                  <a16:creationId xmlns:a16="http://schemas.microsoft.com/office/drawing/2014/main" id="{9ABC41F0-6877-4F53-9D42-9B69061576C8}"/>
                </a:ext>
              </a:extLst>
            </p:cNvPr>
            <p:cNvGrpSpPr/>
            <p:nvPr/>
          </p:nvGrpSpPr>
          <p:grpSpPr>
            <a:xfrm>
              <a:off x="1101987" y="2101649"/>
              <a:ext cx="511884" cy="479098"/>
              <a:chOff x="4806253" y="2982217"/>
              <a:chExt cx="682512" cy="638797"/>
            </a:xfrm>
          </p:grpSpPr>
          <p:sp>
            <p:nvSpPr>
              <p:cNvPr id="78" name="Oval 8">
                <a:extLst>
                  <a:ext uri="{FF2B5EF4-FFF2-40B4-BE49-F238E27FC236}">
                    <a16:creationId xmlns:a16="http://schemas.microsoft.com/office/drawing/2014/main" id="{1197A5B0-3476-4CA8-A1CD-33E96D413B9A}"/>
                  </a:ext>
                </a:extLst>
              </p:cNvPr>
              <p:cNvSpPr/>
              <p:nvPr/>
            </p:nvSpPr>
            <p:spPr>
              <a:xfrm>
                <a:off x="4806253" y="2982217"/>
                <a:ext cx="682512" cy="638797"/>
              </a:xfrm>
              <a:prstGeom prst="ellipse">
                <a:avLst/>
              </a:prstGeom>
              <a:solidFill>
                <a:schemeClr val="accent2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79" name="Freeform: Shape 9">
                <a:extLst>
                  <a:ext uri="{FF2B5EF4-FFF2-40B4-BE49-F238E27FC236}">
                    <a16:creationId xmlns:a16="http://schemas.microsoft.com/office/drawing/2014/main" id="{7C7CF2A0-D75D-4B0B-A1E8-717EDB8DF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0294" y="3171416"/>
                <a:ext cx="225388" cy="225388"/>
              </a:xfrm>
              <a:custGeom>
                <a:avLst/>
                <a:gdLst>
                  <a:gd name="T0" fmla="*/ 177354294 w 21600"/>
                  <a:gd name="T1" fmla="*/ 119619947 h 21600"/>
                  <a:gd name="T2" fmla="*/ 181994773 w 21600"/>
                  <a:gd name="T3" fmla="*/ 90970153 h 21600"/>
                  <a:gd name="T4" fmla="*/ 90997440 w 21600"/>
                  <a:gd name="T5" fmla="*/ 0 h 21600"/>
                  <a:gd name="T6" fmla="*/ 0 w 21600"/>
                  <a:gd name="T7" fmla="*/ 90970153 h 21600"/>
                  <a:gd name="T8" fmla="*/ 90997440 w 21600"/>
                  <a:gd name="T9" fmla="*/ 181941690 h 21600"/>
                  <a:gd name="T10" fmla="*/ 119632265 w 21600"/>
                  <a:gd name="T11" fmla="*/ 177314796 h 21600"/>
                  <a:gd name="T12" fmla="*/ 140353873 w 21600"/>
                  <a:gd name="T13" fmla="*/ 198036404 h 21600"/>
                  <a:gd name="T14" fmla="*/ 184433669 w 21600"/>
                  <a:gd name="T15" fmla="*/ 198036404 h 21600"/>
                  <a:gd name="T16" fmla="*/ 184433669 w 21600"/>
                  <a:gd name="T17" fmla="*/ 242088912 h 21600"/>
                  <a:gd name="T18" fmla="*/ 184513921 w 21600"/>
                  <a:gd name="T19" fmla="*/ 242169283 h 21600"/>
                  <a:gd name="T20" fmla="*/ 228567695 w 21600"/>
                  <a:gd name="T21" fmla="*/ 242169283 h 21600"/>
                  <a:gd name="T22" fmla="*/ 228567695 w 21600"/>
                  <a:gd name="T23" fmla="*/ 286223057 h 21600"/>
                  <a:gd name="T24" fmla="*/ 228660384 w 21600"/>
                  <a:gd name="T25" fmla="*/ 286302043 h 21600"/>
                  <a:gd name="T26" fmla="*/ 286355233 w 21600"/>
                  <a:gd name="T27" fmla="*/ 286302043 h 21600"/>
                  <a:gd name="T28" fmla="*/ 286355233 w 21600"/>
                  <a:gd name="T29" fmla="*/ 286355233 h 21600"/>
                  <a:gd name="T30" fmla="*/ 286355233 w 21600"/>
                  <a:gd name="T31" fmla="*/ 228580132 h 21600"/>
                  <a:gd name="T32" fmla="*/ 177354294 w 21600"/>
                  <a:gd name="T33" fmla="*/ 119619947 h 21600"/>
                  <a:gd name="T34" fmla="*/ 72066037 w 21600"/>
                  <a:gd name="T35" fmla="*/ 102106942 h 21600"/>
                  <a:gd name="T36" fmla="*/ 41349250 w 21600"/>
                  <a:gd name="T37" fmla="*/ 71416187 h 21600"/>
                  <a:gd name="T38" fmla="*/ 72066037 w 21600"/>
                  <a:gd name="T39" fmla="*/ 40712996 h 21600"/>
                  <a:gd name="T40" fmla="*/ 102769110 w 21600"/>
                  <a:gd name="T41" fmla="*/ 71416187 h 21600"/>
                  <a:gd name="T42" fmla="*/ 72066037 w 21600"/>
                  <a:gd name="T43" fmla="*/ 102106942 h 21600"/>
                  <a:gd name="T44" fmla="*/ 72066037 w 21600"/>
                  <a:gd name="T45" fmla="*/ 102106942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3378" y="9023"/>
                    </a:moveTo>
                    <a:cubicBezTo>
                      <a:pt x="13604" y="8343"/>
                      <a:pt x="13728" y="7617"/>
                      <a:pt x="13728" y="6862"/>
                    </a:cubicBezTo>
                    <a:cubicBezTo>
                      <a:pt x="13728" y="3072"/>
                      <a:pt x="10655" y="0"/>
                      <a:pt x="6864" y="0"/>
                    </a:cubicBezTo>
                    <a:cubicBezTo>
                      <a:pt x="3073" y="0"/>
                      <a:pt x="0" y="3072"/>
                      <a:pt x="0" y="6862"/>
                    </a:cubicBezTo>
                    <a:cubicBezTo>
                      <a:pt x="0" y="10652"/>
                      <a:pt x="3073" y="13724"/>
                      <a:pt x="6864" y="13724"/>
                    </a:cubicBezTo>
                    <a:cubicBezTo>
                      <a:pt x="7619" y="13724"/>
                      <a:pt x="8345" y="13600"/>
                      <a:pt x="9024" y="13375"/>
                    </a:cubicBezTo>
                    <a:lnTo>
                      <a:pt x="10587" y="14938"/>
                    </a:lnTo>
                    <a:lnTo>
                      <a:pt x="13912" y="14938"/>
                    </a:lnTo>
                    <a:lnTo>
                      <a:pt x="13912" y="18261"/>
                    </a:lnTo>
                    <a:lnTo>
                      <a:pt x="13918" y="18267"/>
                    </a:lnTo>
                    <a:lnTo>
                      <a:pt x="17241" y="18267"/>
                    </a:lnTo>
                    <a:lnTo>
                      <a:pt x="17241" y="21590"/>
                    </a:lnTo>
                    <a:lnTo>
                      <a:pt x="17248" y="21596"/>
                    </a:lnTo>
                    <a:lnTo>
                      <a:pt x="21600" y="21596"/>
                    </a:lnTo>
                    <a:lnTo>
                      <a:pt x="21600" y="21600"/>
                    </a:lnTo>
                    <a:lnTo>
                      <a:pt x="21600" y="17242"/>
                    </a:lnTo>
                    <a:lnTo>
                      <a:pt x="13378" y="9023"/>
                    </a:lnTo>
                    <a:close/>
                    <a:moveTo>
                      <a:pt x="5436" y="7702"/>
                    </a:moveTo>
                    <a:cubicBezTo>
                      <a:pt x="4157" y="7702"/>
                      <a:pt x="3119" y="6665"/>
                      <a:pt x="3119" y="5387"/>
                    </a:cubicBezTo>
                    <a:cubicBezTo>
                      <a:pt x="3119" y="4108"/>
                      <a:pt x="4157" y="3071"/>
                      <a:pt x="5436" y="3071"/>
                    </a:cubicBezTo>
                    <a:cubicBezTo>
                      <a:pt x="6715" y="3071"/>
                      <a:pt x="7752" y="4108"/>
                      <a:pt x="7752" y="5387"/>
                    </a:cubicBezTo>
                    <a:cubicBezTo>
                      <a:pt x="7751" y="6665"/>
                      <a:pt x="6715" y="7702"/>
                      <a:pt x="5436" y="7702"/>
                    </a:cubicBezTo>
                    <a:close/>
                    <a:moveTo>
                      <a:pt x="5436" y="7702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5" name="Group 39">
              <a:extLst>
                <a:ext uri="{FF2B5EF4-FFF2-40B4-BE49-F238E27FC236}">
                  <a16:creationId xmlns:a16="http://schemas.microsoft.com/office/drawing/2014/main" id="{AB077E9C-A3E8-4EF0-9374-B2056B3957C1}"/>
                </a:ext>
              </a:extLst>
            </p:cNvPr>
            <p:cNvGrpSpPr/>
            <p:nvPr/>
          </p:nvGrpSpPr>
          <p:grpSpPr>
            <a:xfrm>
              <a:off x="1661322" y="2142401"/>
              <a:ext cx="2629859" cy="521190"/>
              <a:chOff x="5505845" y="1952090"/>
              <a:chExt cx="3506479" cy="694920"/>
            </a:xfrm>
          </p:grpSpPr>
          <p:sp>
            <p:nvSpPr>
              <p:cNvPr id="76" name="TextBox 40">
                <a:extLst>
                  <a:ext uri="{FF2B5EF4-FFF2-40B4-BE49-F238E27FC236}">
                    <a16:creationId xmlns:a16="http://schemas.microsoft.com/office/drawing/2014/main" id="{077AA645-811B-43E8-997C-7634B30518B5}"/>
                  </a:ext>
                </a:extLst>
              </p:cNvPr>
              <p:cNvSpPr txBox="1"/>
              <p:nvPr/>
            </p:nvSpPr>
            <p:spPr>
              <a:xfrm>
                <a:off x="5505845" y="1952090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92500"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2"/>
                    </a:solidFill>
                  </a:rPr>
                  <a:t>2.</a:t>
                </a:r>
                <a:r>
                  <a:rPr lang="zh-CN" altLang="en-US" sz="1600" b="1" dirty="0">
                    <a:solidFill>
                      <a:schemeClr val="accent2"/>
                    </a:solidFill>
                  </a:rPr>
                  <a:t>实验原理</a:t>
                </a:r>
              </a:p>
            </p:txBody>
          </p:sp>
          <p:sp>
            <p:nvSpPr>
              <p:cNvPr id="77" name="TextBox 41">
                <a:extLst>
                  <a:ext uri="{FF2B5EF4-FFF2-40B4-BE49-F238E27FC236}">
                    <a16:creationId xmlns:a16="http://schemas.microsoft.com/office/drawing/2014/main" id="{9E17B636-87F6-41F0-A993-F52DCC714469}"/>
                  </a:ext>
                </a:extLst>
              </p:cNvPr>
              <p:cNvSpPr txBox="1"/>
              <p:nvPr/>
            </p:nvSpPr>
            <p:spPr>
              <a:xfrm>
                <a:off x="5505845" y="2141762"/>
                <a:ext cx="3226115" cy="505248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dk1">
                        <a:lumMod val="100000"/>
                      </a:schemeClr>
                    </a:solidFill>
                  </a:rPr>
                  <a:t>使用 </a:t>
                </a:r>
                <a:r>
                  <a:rPr lang="en-US" altLang="zh-CN" sz="1000" b="1" dirty="0">
                    <a:solidFill>
                      <a:schemeClr val="dk1">
                        <a:lumMod val="100000"/>
                      </a:schemeClr>
                    </a:solidFill>
                  </a:rPr>
                  <a:t>Qt Creator </a:t>
                </a:r>
                <a:r>
                  <a:rPr lang="zh-CN" altLang="en-US" sz="1000" b="1" dirty="0">
                    <a:solidFill>
                      <a:schemeClr val="dk1">
                        <a:lumMod val="100000"/>
                      </a:schemeClr>
                    </a:solidFill>
                  </a:rPr>
                  <a:t>界面编辑器创建用户界面、网络访问与 </a:t>
                </a:r>
                <a:r>
                  <a:rPr lang="en-US" altLang="zh-CN" sz="1000" b="1" dirty="0">
                    <a:solidFill>
                      <a:schemeClr val="dk1">
                        <a:lumMod val="100000"/>
                      </a:schemeClr>
                    </a:solidFill>
                  </a:rPr>
                  <a:t>HTTP </a:t>
                </a:r>
                <a:r>
                  <a:rPr lang="zh-CN" altLang="en-US" sz="1000" b="1" dirty="0">
                    <a:solidFill>
                      <a:schemeClr val="dk1">
                        <a:lumMod val="100000"/>
                      </a:schemeClr>
                    </a:solidFill>
                  </a:rPr>
                  <a:t>协议、</a:t>
                </a:r>
                <a:r>
                  <a:rPr lang="en-US" altLang="zh-CN" sz="1000" b="1" dirty="0" err="1">
                    <a:solidFill>
                      <a:schemeClr val="dk1">
                        <a:lumMod val="100000"/>
                      </a:schemeClr>
                    </a:solidFill>
                  </a:rPr>
                  <a:t>QXmlStreamReader</a:t>
                </a:r>
                <a:r>
                  <a:rPr lang="en-US" altLang="zh-CN" sz="1000" b="1" dirty="0">
                    <a:solidFill>
                      <a:schemeClr val="dk1">
                        <a:lumMod val="100000"/>
                      </a:schemeClr>
                    </a:solidFill>
                  </a:rPr>
                  <a:t> </a:t>
                </a:r>
                <a:r>
                  <a:rPr lang="zh-CN" altLang="en-US" sz="1000" b="1" dirty="0">
                    <a:solidFill>
                      <a:schemeClr val="dk1">
                        <a:lumMod val="100000"/>
                      </a:schemeClr>
                    </a:solidFill>
                  </a:rPr>
                  <a:t>类与 </a:t>
                </a:r>
                <a:r>
                  <a:rPr lang="en-US" altLang="zh-CN" sz="1000" b="1" dirty="0">
                    <a:solidFill>
                      <a:schemeClr val="dk1">
                        <a:lumMod val="100000"/>
                      </a:schemeClr>
                    </a:solidFill>
                  </a:rPr>
                  <a:t>XML </a:t>
                </a:r>
                <a:r>
                  <a:rPr lang="zh-CN" altLang="en-US" sz="1000" b="1" dirty="0">
                    <a:solidFill>
                      <a:schemeClr val="dk1">
                        <a:lumMod val="100000"/>
                      </a:schemeClr>
                    </a:solidFill>
                  </a:rPr>
                  <a:t>解析、</a:t>
                </a:r>
                <a:r>
                  <a:rPr lang="en-US" altLang="zh-CN" sz="1000" b="1" dirty="0" err="1">
                    <a:solidFill>
                      <a:schemeClr val="dk1">
                        <a:lumMod val="100000"/>
                      </a:schemeClr>
                    </a:solidFill>
                  </a:rPr>
                  <a:t>QChart</a:t>
                </a:r>
                <a:r>
                  <a:rPr lang="en-US" altLang="zh-CN" sz="1000" b="1" dirty="0">
                    <a:solidFill>
                      <a:schemeClr val="dk1">
                        <a:lumMod val="100000"/>
                      </a:schemeClr>
                    </a:solidFill>
                  </a:rPr>
                  <a:t> </a:t>
                </a:r>
                <a:r>
                  <a:rPr lang="zh-CN" altLang="en-US" sz="1000" b="1" dirty="0">
                    <a:solidFill>
                      <a:schemeClr val="dk1">
                        <a:lumMod val="100000"/>
                      </a:schemeClr>
                    </a:solidFill>
                  </a:rPr>
                  <a:t>与数据显示、文件保存与读取</a:t>
                </a:r>
              </a:p>
            </p:txBody>
          </p:sp>
        </p:grp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9B7B0D66-0C0F-480C-80C1-3AEDDCA4CB08}"/>
              </a:ext>
            </a:extLst>
          </p:cNvPr>
          <p:cNvGrpSpPr/>
          <p:nvPr/>
        </p:nvGrpSpPr>
        <p:grpSpPr>
          <a:xfrm>
            <a:off x="4642531" y="2649481"/>
            <a:ext cx="4452172" cy="649426"/>
            <a:chOff x="1101987" y="2846682"/>
            <a:chExt cx="3189195" cy="465199"/>
          </a:xfrm>
        </p:grpSpPr>
        <p:grpSp>
          <p:nvGrpSpPr>
            <p:cNvPr id="81" name="Group 50">
              <a:extLst>
                <a:ext uri="{FF2B5EF4-FFF2-40B4-BE49-F238E27FC236}">
                  <a16:creationId xmlns:a16="http://schemas.microsoft.com/office/drawing/2014/main" id="{689A7668-41DD-4643-8BD7-5DBF33287C82}"/>
                </a:ext>
              </a:extLst>
            </p:cNvPr>
            <p:cNvGrpSpPr/>
            <p:nvPr/>
          </p:nvGrpSpPr>
          <p:grpSpPr>
            <a:xfrm>
              <a:off x="1101987" y="2846682"/>
              <a:ext cx="460104" cy="460104"/>
              <a:chOff x="4806253" y="3975596"/>
              <a:chExt cx="613472" cy="613472"/>
            </a:xfrm>
          </p:grpSpPr>
          <p:sp>
            <p:nvSpPr>
              <p:cNvPr id="85" name="Oval 11">
                <a:extLst>
                  <a:ext uri="{FF2B5EF4-FFF2-40B4-BE49-F238E27FC236}">
                    <a16:creationId xmlns:a16="http://schemas.microsoft.com/office/drawing/2014/main" id="{05DAE271-D02B-4C09-A0C9-DCE22C749D17}"/>
                  </a:ext>
                </a:extLst>
              </p:cNvPr>
              <p:cNvSpPr/>
              <p:nvPr/>
            </p:nvSpPr>
            <p:spPr>
              <a:xfrm>
                <a:off x="4806253" y="3975596"/>
                <a:ext cx="613472" cy="613472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285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12">
                <a:extLst>
                  <a:ext uri="{FF2B5EF4-FFF2-40B4-BE49-F238E27FC236}">
                    <a16:creationId xmlns:a16="http://schemas.microsoft.com/office/drawing/2014/main" id="{34F2E6AE-AC5B-4B08-BEF4-9B10D2B30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891" y="4174066"/>
                <a:ext cx="197601" cy="225388"/>
              </a:xfrm>
              <a:custGeom>
                <a:avLst/>
                <a:gdLst>
                  <a:gd name="T0" fmla="*/ 145512959 w 21600"/>
                  <a:gd name="T1" fmla="*/ 203073433 h 21600"/>
                  <a:gd name="T2" fmla="*/ 145802623 w 21600"/>
                  <a:gd name="T3" fmla="*/ 194761133 h 21600"/>
                  <a:gd name="T4" fmla="*/ 145802623 w 21600"/>
                  <a:gd name="T5" fmla="*/ 125373600 h 21600"/>
                  <a:gd name="T6" fmla="*/ 104926995 w 21600"/>
                  <a:gd name="T7" fmla="*/ 39943277 h 21600"/>
                  <a:gd name="T8" fmla="*/ 105749513 w 21600"/>
                  <a:gd name="T9" fmla="*/ 31392540 h 21600"/>
                  <a:gd name="T10" fmla="*/ 84532065 w 21600"/>
                  <a:gd name="T11" fmla="*/ 0 h 21600"/>
                  <a:gd name="T12" fmla="*/ 63314533 w 21600"/>
                  <a:gd name="T13" fmla="*/ 31392540 h 21600"/>
                  <a:gd name="T14" fmla="*/ 64145452 w 21600"/>
                  <a:gd name="T15" fmla="*/ 39996478 h 21600"/>
                  <a:gd name="T16" fmla="*/ 23363023 w 21600"/>
                  <a:gd name="T17" fmla="*/ 125385918 h 21600"/>
                  <a:gd name="T18" fmla="*/ 23363023 w 21600"/>
                  <a:gd name="T19" fmla="*/ 194761133 h 21600"/>
                  <a:gd name="T20" fmla="*/ 23645246 w 21600"/>
                  <a:gd name="T21" fmla="*/ 203100602 h 21600"/>
                  <a:gd name="T22" fmla="*/ 0 w 21600"/>
                  <a:gd name="T23" fmla="*/ 236998693 h 21600"/>
                  <a:gd name="T24" fmla="*/ 9272957 w 21600"/>
                  <a:gd name="T25" fmla="*/ 250706436 h 21600"/>
                  <a:gd name="T26" fmla="*/ 63534281 w 21600"/>
                  <a:gd name="T27" fmla="*/ 250706436 h 21600"/>
                  <a:gd name="T28" fmla="*/ 63314533 w 21600"/>
                  <a:gd name="T29" fmla="*/ 254962705 h 21600"/>
                  <a:gd name="T30" fmla="*/ 84532065 w 21600"/>
                  <a:gd name="T31" fmla="*/ 286355233 h 21600"/>
                  <a:gd name="T32" fmla="*/ 105749513 w 21600"/>
                  <a:gd name="T33" fmla="*/ 254962705 h 21600"/>
                  <a:gd name="T34" fmla="*/ 105529766 w 21600"/>
                  <a:gd name="T35" fmla="*/ 250706436 h 21600"/>
                  <a:gd name="T36" fmla="*/ 159908522 w 21600"/>
                  <a:gd name="T37" fmla="*/ 250706436 h 21600"/>
                  <a:gd name="T38" fmla="*/ 169173962 w 21600"/>
                  <a:gd name="T39" fmla="*/ 236998693 h 21600"/>
                  <a:gd name="T40" fmla="*/ 145512959 w 21600"/>
                  <a:gd name="T41" fmla="*/ 203073433 h 21600"/>
                  <a:gd name="T42" fmla="*/ 72721479 w 21600"/>
                  <a:gd name="T43" fmla="*/ 31392540 h 21600"/>
                  <a:gd name="T44" fmla="*/ 84532065 w 21600"/>
                  <a:gd name="T45" fmla="*/ 13920288 h 21600"/>
                  <a:gd name="T46" fmla="*/ 96343451 w 21600"/>
                  <a:gd name="T47" fmla="*/ 31392540 h 21600"/>
                  <a:gd name="T48" fmla="*/ 95802281 w 21600"/>
                  <a:gd name="T49" fmla="*/ 36338135 h 21600"/>
                  <a:gd name="T50" fmla="*/ 84587024 w 21600"/>
                  <a:gd name="T51" fmla="*/ 34799986 h 21600"/>
                  <a:gd name="T52" fmla="*/ 73269292 w 21600"/>
                  <a:gd name="T53" fmla="*/ 36364156 h 21600"/>
                  <a:gd name="T54" fmla="*/ 72721479 w 21600"/>
                  <a:gd name="T55" fmla="*/ 31392540 h 21600"/>
                  <a:gd name="T56" fmla="*/ 72721479 w 21600"/>
                  <a:gd name="T57" fmla="*/ 31392540 h 216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1600" h="21600">
                    <a:moveTo>
                      <a:pt x="18579" y="15318"/>
                    </a:moveTo>
                    <a:cubicBezTo>
                      <a:pt x="18603" y="15119"/>
                      <a:pt x="18616" y="14912"/>
                      <a:pt x="18616" y="14691"/>
                    </a:cubicBezTo>
                    <a:lnTo>
                      <a:pt x="18616" y="9457"/>
                    </a:lnTo>
                    <a:cubicBezTo>
                      <a:pt x="18616" y="6480"/>
                      <a:pt x="16437" y="3949"/>
                      <a:pt x="13397" y="3013"/>
                    </a:cubicBezTo>
                    <a:cubicBezTo>
                      <a:pt x="13464" y="2807"/>
                      <a:pt x="13502" y="2592"/>
                      <a:pt x="13502" y="2368"/>
                    </a:cubicBezTo>
                    <a:cubicBezTo>
                      <a:pt x="13502" y="1061"/>
                      <a:pt x="12289" y="0"/>
                      <a:pt x="10793" y="0"/>
                    </a:cubicBezTo>
                    <a:cubicBezTo>
                      <a:pt x="9297" y="0"/>
                      <a:pt x="8084" y="1060"/>
                      <a:pt x="8084" y="2368"/>
                    </a:cubicBezTo>
                    <a:cubicBezTo>
                      <a:pt x="8084" y="2593"/>
                      <a:pt x="8122" y="2810"/>
                      <a:pt x="8190" y="3017"/>
                    </a:cubicBezTo>
                    <a:cubicBezTo>
                      <a:pt x="5156" y="3956"/>
                      <a:pt x="2983" y="6484"/>
                      <a:pt x="2983" y="9458"/>
                    </a:cubicBezTo>
                    <a:lnTo>
                      <a:pt x="2983" y="14691"/>
                    </a:lnTo>
                    <a:cubicBezTo>
                      <a:pt x="2983" y="14912"/>
                      <a:pt x="2996" y="15121"/>
                      <a:pt x="3019" y="15320"/>
                    </a:cubicBezTo>
                    <a:lnTo>
                      <a:pt x="0" y="17877"/>
                    </a:lnTo>
                    <a:cubicBezTo>
                      <a:pt x="0" y="18448"/>
                      <a:pt x="530" y="18911"/>
                      <a:pt x="1184" y="18911"/>
                    </a:cubicBezTo>
                    <a:lnTo>
                      <a:pt x="8112" y="18911"/>
                    </a:lnTo>
                    <a:cubicBezTo>
                      <a:pt x="8096" y="19017"/>
                      <a:pt x="8084" y="19123"/>
                      <a:pt x="8084" y="19232"/>
                    </a:cubicBezTo>
                    <a:cubicBezTo>
                      <a:pt x="8084" y="20540"/>
                      <a:pt x="9297" y="21600"/>
                      <a:pt x="10793" y="21600"/>
                    </a:cubicBezTo>
                    <a:cubicBezTo>
                      <a:pt x="12289" y="21600"/>
                      <a:pt x="13502" y="20540"/>
                      <a:pt x="13502" y="19232"/>
                    </a:cubicBezTo>
                    <a:cubicBezTo>
                      <a:pt x="13502" y="19123"/>
                      <a:pt x="13490" y="19016"/>
                      <a:pt x="13474" y="18911"/>
                    </a:cubicBezTo>
                    <a:lnTo>
                      <a:pt x="20417" y="18911"/>
                    </a:lnTo>
                    <a:cubicBezTo>
                      <a:pt x="21070" y="18911"/>
                      <a:pt x="21600" y="18448"/>
                      <a:pt x="21600" y="17877"/>
                    </a:cubicBezTo>
                    <a:lnTo>
                      <a:pt x="18579" y="15318"/>
                    </a:lnTo>
                    <a:close/>
                    <a:moveTo>
                      <a:pt x="9285" y="2368"/>
                    </a:moveTo>
                    <a:cubicBezTo>
                      <a:pt x="9285" y="1641"/>
                      <a:pt x="9962" y="1050"/>
                      <a:pt x="10793" y="1050"/>
                    </a:cubicBezTo>
                    <a:cubicBezTo>
                      <a:pt x="11624" y="1050"/>
                      <a:pt x="12301" y="1641"/>
                      <a:pt x="12301" y="2368"/>
                    </a:cubicBezTo>
                    <a:cubicBezTo>
                      <a:pt x="12301" y="2498"/>
                      <a:pt x="12272" y="2622"/>
                      <a:pt x="12232" y="2741"/>
                    </a:cubicBezTo>
                    <a:cubicBezTo>
                      <a:pt x="11767" y="2666"/>
                      <a:pt x="11289" y="2625"/>
                      <a:pt x="10800" y="2625"/>
                    </a:cubicBezTo>
                    <a:cubicBezTo>
                      <a:pt x="10306" y="2625"/>
                      <a:pt x="9824" y="2666"/>
                      <a:pt x="9355" y="2743"/>
                    </a:cubicBezTo>
                    <a:cubicBezTo>
                      <a:pt x="9314" y="2623"/>
                      <a:pt x="9285" y="2499"/>
                      <a:pt x="9285" y="2368"/>
                    </a:cubicBezTo>
                    <a:close/>
                    <a:moveTo>
                      <a:pt x="9285" y="2368"/>
                    </a:move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2" name="Group 42">
              <a:extLst>
                <a:ext uri="{FF2B5EF4-FFF2-40B4-BE49-F238E27FC236}">
                  <a16:creationId xmlns:a16="http://schemas.microsoft.com/office/drawing/2014/main" id="{76787D56-DDDF-4FCB-8FF1-2DCD3B885C38}"/>
                </a:ext>
              </a:extLst>
            </p:cNvPr>
            <p:cNvGrpSpPr/>
            <p:nvPr/>
          </p:nvGrpSpPr>
          <p:grpSpPr>
            <a:xfrm>
              <a:off x="1637577" y="2903894"/>
              <a:ext cx="2653605" cy="407987"/>
              <a:chOff x="5474184" y="1974038"/>
              <a:chExt cx="3538140" cy="543983"/>
            </a:xfrm>
          </p:grpSpPr>
          <p:sp>
            <p:nvSpPr>
              <p:cNvPr id="83" name="TextBox 43">
                <a:extLst>
                  <a:ext uri="{FF2B5EF4-FFF2-40B4-BE49-F238E27FC236}">
                    <a16:creationId xmlns:a16="http://schemas.microsoft.com/office/drawing/2014/main" id="{AB725FE2-CA35-496E-A315-85D1F465ED0D}"/>
                  </a:ext>
                </a:extLst>
              </p:cNvPr>
              <p:cNvSpPr txBox="1"/>
              <p:nvPr/>
            </p:nvSpPr>
            <p:spPr>
              <a:xfrm>
                <a:off x="5474184" y="1974038"/>
                <a:ext cx="3506479" cy="203389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92500"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3">
                        <a:lumMod val="100000"/>
                      </a:schemeClr>
                    </a:solidFill>
                  </a:rPr>
                  <a:t>3.</a:t>
                </a:r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</a:rPr>
                  <a:t>实验内容</a:t>
                </a:r>
              </a:p>
            </p:txBody>
          </p:sp>
          <p:sp>
            <p:nvSpPr>
              <p:cNvPr id="84" name="TextBox 44">
                <a:extLst>
                  <a:ext uri="{FF2B5EF4-FFF2-40B4-BE49-F238E27FC236}">
                    <a16:creationId xmlns:a16="http://schemas.microsoft.com/office/drawing/2014/main" id="{63B12592-E487-405C-96D8-06ACC173E7FA}"/>
                  </a:ext>
                </a:extLst>
              </p:cNvPr>
              <p:cNvSpPr txBox="1"/>
              <p:nvPr/>
            </p:nvSpPr>
            <p:spPr>
              <a:xfrm>
                <a:off x="5505845" y="2216608"/>
                <a:ext cx="3506479" cy="301413"/>
              </a:xfrm>
              <a:prstGeom prst="rect">
                <a:avLst/>
              </a:prstGeom>
              <a:noFill/>
            </p:spPr>
            <p:txBody>
              <a:bodyPr wrap="square" lIns="0" tIns="0" rIns="0" bIns="0" anchor="t" anchorCtr="0">
                <a:normAutofit fontScale="92500" lnSpcReduction="20000"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1050" b="1" dirty="0">
                    <a:solidFill>
                      <a:schemeClr val="dk1">
                        <a:lumMod val="100000"/>
                      </a:schemeClr>
                    </a:solidFill>
                  </a:rPr>
                  <a:t>增加城市选项</a:t>
                </a:r>
                <a:endParaRPr lang="en-US" altLang="zh-CN" sz="1050" b="1" dirty="0">
                  <a:solidFill>
                    <a:schemeClr val="dk1">
                      <a:lumMod val="100000"/>
                    </a:schemeClr>
                  </a:solidFill>
                </a:endParaRPr>
              </a:p>
              <a:p>
                <a:pPr lvl="0">
                  <a:lnSpc>
                    <a:spcPct val="120000"/>
                  </a:lnSpc>
                </a:pPr>
                <a:r>
                  <a:rPr lang="zh-CN" altLang="en-US" sz="1050" b="1" dirty="0">
                    <a:solidFill>
                      <a:schemeClr val="dk1">
                        <a:lumMod val="100000"/>
                      </a:schemeClr>
                    </a:solidFill>
                  </a:rPr>
                  <a:t>增加</a:t>
                </a:r>
                <a:r>
                  <a:rPr lang="en-US" altLang="zh-CN" sz="1050" b="1" dirty="0">
                    <a:solidFill>
                      <a:schemeClr val="dk1">
                        <a:lumMod val="100000"/>
                      </a:schemeClr>
                    </a:solidFill>
                  </a:rPr>
                  <a:t>AQI</a:t>
                </a:r>
                <a:r>
                  <a:rPr lang="zh-CN" altLang="en-US" sz="1050" b="1" dirty="0">
                    <a:solidFill>
                      <a:schemeClr val="dk1">
                        <a:lumMod val="100000"/>
                      </a:schemeClr>
                    </a:solidFill>
                  </a:rPr>
                  <a:t>显示</a:t>
                </a:r>
                <a:endParaRPr lang="en-US" altLang="zh-CN" sz="1050" b="1" dirty="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8DDC4ED-1479-4CA1-97A7-72459471C8A9}"/>
              </a:ext>
            </a:extLst>
          </p:cNvPr>
          <p:cNvGrpSpPr/>
          <p:nvPr/>
        </p:nvGrpSpPr>
        <p:grpSpPr>
          <a:xfrm>
            <a:off x="4651775" y="3569045"/>
            <a:ext cx="4518407" cy="669907"/>
            <a:chOff x="4651775" y="3569045"/>
            <a:chExt cx="4518407" cy="669907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3F9519AE-879D-4854-8EBA-0CF7472CCF1A}"/>
                </a:ext>
              </a:extLst>
            </p:cNvPr>
            <p:cNvGrpSpPr/>
            <p:nvPr/>
          </p:nvGrpSpPr>
          <p:grpSpPr>
            <a:xfrm>
              <a:off x="4651775" y="3569045"/>
              <a:ext cx="4417153" cy="642314"/>
              <a:chOff x="1101987" y="3591716"/>
              <a:chExt cx="3164110" cy="460104"/>
            </a:xfrm>
          </p:grpSpPr>
          <p:grpSp>
            <p:nvGrpSpPr>
              <p:cNvPr id="88" name="Group 51">
                <a:extLst>
                  <a:ext uri="{FF2B5EF4-FFF2-40B4-BE49-F238E27FC236}">
                    <a16:creationId xmlns:a16="http://schemas.microsoft.com/office/drawing/2014/main" id="{0DDC22BF-22CA-4B8B-BBB5-E677E6FF76C9}"/>
                  </a:ext>
                </a:extLst>
              </p:cNvPr>
              <p:cNvGrpSpPr/>
              <p:nvPr/>
            </p:nvGrpSpPr>
            <p:grpSpPr>
              <a:xfrm>
                <a:off x="1101987" y="3591716"/>
                <a:ext cx="460104" cy="460104"/>
                <a:chOff x="4806253" y="4968974"/>
                <a:chExt cx="613472" cy="613472"/>
              </a:xfrm>
            </p:grpSpPr>
            <p:sp>
              <p:nvSpPr>
                <p:cNvPr id="92" name="Oval 17">
                  <a:extLst>
                    <a:ext uri="{FF2B5EF4-FFF2-40B4-BE49-F238E27FC236}">
                      <a16:creationId xmlns:a16="http://schemas.microsoft.com/office/drawing/2014/main" id="{E6FE3C75-9F85-4B17-9B9A-CA334DFF603B}"/>
                    </a:ext>
                  </a:extLst>
                </p:cNvPr>
                <p:cNvSpPr/>
                <p:nvPr/>
              </p:nvSpPr>
              <p:spPr>
                <a:xfrm>
                  <a:off x="4806253" y="4968974"/>
                  <a:ext cx="613472" cy="613472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28575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r>
                    <a:rPr lang="en-US" dirty="0"/>
                    <a:t>A</a:t>
                  </a:r>
                  <a:endParaRPr dirty="0"/>
                </a:p>
              </p:txBody>
            </p:sp>
            <p:grpSp>
              <p:nvGrpSpPr>
                <p:cNvPr id="93" name="Group 18">
                  <a:extLst>
                    <a:ext uri="{FF2B5EF4-FFF2-40B4-BE49-F238E27FC236}">
                      <a16:creationId xmlns:a16="http://schemas.microsoft.com/office/drawing/2014/main" id="{D1EBD331-E5B6-4A49-8FA0-A3FB981EA01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99337" y="5167444"/>
                  <a:ext cx="225387" cy="225387"/>
                  <a:chOff x="0" y="0"/>
                  <a:chExt cx="577" cy="574"/>
                </a:xfrm>
                <a:solidFill>
                  <a:schemeClr val="bg1"/>
                </a:solidFill>
              </p:grpSpPr>
              <p:sp>
                <p:nvSpPr>
                  <p:cNvPr id="94" name="Freeform: Shape 19">
                    <a:extLst>
                      <a:ext uri="{FF2B5EF4-FFF2-40B4-BE49-F238E27FC236}">
                        <a16:creationId xmlns:a16="http://schemas.microsoft.com/office/drawing/2014/main" id="{BA0C728B-FF04-4BB3-BF10-0D3BF0634F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" y="368"/>
                    <a:ext cx="205" cy="20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w 21600"/>
                      <a:gd name="T23" fmla="*/ 0 h 21600"/>
                      <a:gd name="T24" fmla="*/ 0 w 21600"/>
                      <a:gd name="T25" fmla="*/ 0 h 21600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0" t="0" r="r" b="b"/>
                    <a:pathLst>
                      <a:path w="21600" h="21600">
                        <a:moveTo>
                          <a:pt x="18447" y="8564"/>
                        </a:moveTo>
                        <a:lnTo>
                          <a:pt x="6893" y="0"/>
                        </a:lnTo>
                        <a:lnTo>
                          <a:pt x="0" y="6909"/>
                        </a:lnTo>
                        <a:lnTo>
                          <a:pt x="8514" y="18507"/>
                        </a:lnTo>
                        <a:cubicBezTo>
                          <a:pt x="10541" y="16972"/>
                          <a:pt x="14706" y="18290"/>
                          <a:pt x="18327" y="21600"/>
                        </a:cubicBezTo>
                        <a:lnTo>
                          <a:pt x="21600" y="18319"/>
                        </a:lnTo>
                        <a:cubicBezTo>
                          <a:pt x="18344" y="14739"/>
                          <a:pt x="17015" y="10625"/>
                          <a:pt x="18447" y="8564"/>
                        </a:cubicBezTo>
                        <a:close/>
                        <a:moveTo>
                          <a:pt x="14477" y="14461"/>
                        </a:moveTo>
                        <a:cubicBezTo>
                          <a:pt x="13723" y="15214"/>
                          <a:pt x="12501" y="15214"/>
                          <a:pt x="11748" y="14461"/>
                        </a:cubicBezTo>
                        <a:cubicBezTo>
                          <a:pt x="10995" y="13705"/>
                          <a:pt x="10995" y="12479"/>
                          <a:pt x="11749" y="11725"/>
                        </a:cubicBezTo>
                        <a:cubicBezTo>
                          <a:pt x="12502" y="10969"/>
                          <a:pt x="13724" y="10969"/>
                          <a:pt x="14477" y="11725"/>
                        </a:cubicBezTo>
                        <a:cubicBezTo>
                          <a:pt x="15230" y="12479"/>
                          <a:pt x="15230" y="13705"/>
                          <a:pt x="14477" y="14461"/>
                        </a:cubicBezTo>
                        <a:close/>
                        <a:moveTo>
                          <a:pt x="14477" y="14461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5" name="Freeform: Shape 20">
                    <a:extLst>
                      <a:ext uri="{FF2B5EF4-FFF2-40B4-BE49-F238E27FC236}">
                        <a16:creationId xmlns:a16="http://schemas.microsoft.com/office/drawing/2014/main" id="{4CCB97D5-F388-4448-8EE0-A7CEC92AB1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8" y="304"/>
                    <a:ext cx="107" cy="13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4544" y="0"/>
                        </a:moveTo>
                        <a:lnTo>
                          <a:pt x="13967" y="562"/>
                        </a:lnTo>
                        <a:cubicBezTo>
                          <a:pt x="14018" y="3961"/>
                          <a:pt x="12593" y="7264"/>
                          <a:pt x="9866" y="9922"/>
                        </a:cubicBezTo>
                        <a:lnTo>
                          <a:pt x="24" y="19504"/>
                        </a:lnTo>
                        <a:cubicBezTo>
                          <a:pt x="18" y="19554"/>
                          <a:pt x="6" y="19602"/>
                          <a:pt x="0" y="19652"/>
                        </a:cubicBezTo>
                        <a:lnTo>
                          <a:pt x="2371" y="21600"/>
                        </a:lnTo>
                        <a:lnTo>
                          <a:pt x="21600" y="5798"/>
                        </a:lnTo>
                        <a:lnTo>
                          <a:pt x="14544" y="0"/>
                        </a:lnTo>
                        <a:close/>
                        <a:moveTo>
                          <a:pt x="14544" y="0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6" name="Freeform: Shape 21">
                    <a:extLst>
                      <a:ext uri="{FF2B5EF4-FFF2-40B4-BE49-F238E27FC236}">
                        <a16:creationId xmlns:a16="http://schemas.microsoft.com/office/drawing/2014/main" id="{048C338B-0F45-42CB-8CF1-26117581218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297" cy="289"/>
                  </a:xfrm>
                  <a:custGeom>
                    <a:avLst/>
                    <a:gdLst>
                      <a:gd name="T0" fmla="*/ 0 w 21222"/>
                      <a:gd name="T1" fmla="*/ 0 h 21211"/>
                      <a:gd name="T2" fmla="*/ 0 w 21222"/>
                      <a:gd name="T3" fmla="*/ 0 h 21211"/>
                      <a:gd name="T4" fmla="*/ 0 w 21222"/>
                      <a:gd name="T5" fmla="*/ 0 h 21211"/>
                      <a:gd name="T6" fmla="*/ 0 w 21222"/>
                      <a:gd name="T7" fmla="*/ 0 h 21211"/>
                      <a:gd name="T8" fmla="*/ 0 w 21222"/>
                      <a:gd name="T9" fmla="*/ 0 h 21211"/>
                      <a:gd name="T10" fmla="*/ 0 w 21222"/>
                      <a:gd name="T11" fmla="*/ 0 h 21211"/>
                      <a:gd name="T12" fmla="*/ 0 w 21222"/>
                      <a:gd name="T13" fmla="*/ 0 h 21211"/>
                      <a:gd name="T14" fmla="*/ 0 w 21222"/>
                      <a:gd name="T15" fmla="*/ 0 h 21211"/>
                      <a:gd name="T16" fmla="*/ 0 w 21222"/>
                      <a:gd name="T17" fmla="*/ 0 h 21211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222" h="21211">
                        <a:moveTo>
                          <a:pt x="15153" y="21211"/>
                        </a:moveTo>
                        <a:lnTo>
                          <a:pt x="17409" y="18463"/>
                        </a:lnTo>
                        <a:cubicBezTo>
                          <a:pt x="18368" y="17292"/>
                          <a:pt x="19694" y="16530"/>
                          <a:pt x="21146" y="16293"/>
                        </a:cubicBezTo>
                        <a:lnTo>
                          <a:pt x="21222" y="16201"/>
                        </a:lnTo>
                        <a:lnTo>
                          <a:pt x="6603" y="1165"/>
                        </a:lnTo>
                        <a:cubicBezTo>
                          <a:pt x="5093" y="-389"/>
                          <a:pt x="2643" y="-389"/>
                          <a:pt x="1133" y="1165"/>
                        </a:cubicBezTo>
                        <a:cubicBezTo>
                          <a:pt x="-378" y="2718"/>
                          <a:pt x="-378" y="5237"/>
                          <a:pt x="1133" y="6791"/>
                        </a:cubicBezTo>
                        <a:lnTo>
                          <a:pt x="15153" y="21211"/>
                        </a:lnTo>
                        <a:close/>
                        <a:moveTo>
                          <a:pt x="15153" y="21211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7" name="Freeform: Shape 22">
                    <a:extLst>
                      <a:ext uri="{FF2B5EF4-FFF2-40B4-BE49-F238E27FC236}">
                        <a16:creationId xmlns:a16="http://schemas.microsoft.com/office/drawing/2014/main" id="{DA61DB08-D8F3-4BC8-B4C8-9BF35B61B2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328"/>
                    <a:ext cx="298" cy="246"/>
                  </a:xfrm>
                  <a:custGeom>
                    <a:avLst/>
                    <a:gdLst>
                      <a:gd name="T0" fmla="*/ 0 w 21116"/>
                      <a:gd name="T1" fmla="*/ 0 h 21374"/>
                      <a:gd name="T2" fmla="*/ 0 w 21116"/>
                      <a:gd name="T3" fmla="*/ 0 h 21374"/>
                      <a:gd name="T4" fmla="*/ 0 w 21116"/>
                      <a:gd name="T5" fmla="*/ 0 h 21374"/>
                      <a:gd name="T6" fmla="*/ 0 w 21116"/>
                      <a:gd name="T7" fmla="*/ 0 h 21374"/>
                      <a:gd name="T8" fmla="*/ 0 w 21116"/>
                      <a:gd name="T9" fmla="*/ 0 h 21374"/>
                      <a:gd name="T10" fmla="*/ 0 w 21116"/>
                      <a:gd name="T11" fmla="*/ 0 h 21374"/>
                      <a:gd name="T12" fmla="*/ 0 w 21116"/>
                      <a:gd name="T13" fmla="*/ 0 h 21374"/>
                      <a:gd name="T14" fmla="*/ 0 w 21116"/>
                      <a:gd name="T15" fmla="*/ 0 h 21374"/>
                      <a:gd name="T16" fmla="*/ 0 w 21116"/>
                      <a:gd name="T17" fmla="*/ 0 h 21374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116" h="21374">
                        <a:moveTo>
                          <a:pt x="17024" y="721"/>
                        </a:moveTo>
                        <a:cubicBezTo>
                          <a:pt x="16543" y="427"/>
                          <a:pt x="16052" y="191"/>
                          <a:pt x="15571" y="0"/>
                        </a:cubicBezTo>
                        <a:cubicBezTo>
                          <a:pt x="13915" y="235"/>
                          <a:pt x="7378" y="2037"/>
                          <a:pt x="6834" y="8291"/>
                        </a:cubicBezTo>
                        <a:cubicBezTo>
                          <a:pt x="6063" y="17146"/>
                          <a:pt x="1254" y="15657"/>
                          <a:pt x="153" y="15771"/>
                        </a:cubicBezTo>
                        <a:cubicBezTo>
                          <a:pt x="-484" y="15837"/>
                          <a:pt x="743" y="21126"/>
                          <a:pt x="6046" y="21364"/>
                        </a:cubicBezTo>
                        <a:cubicBezTo>
                          <a:pt x="11298" y="21600"/>
                          <a:pt x="20647" y="17485"/>
                          <a:pt x="21032" y="7006"/>
                        </a:cubicBezTo>
                        <a:lnTo>
                          <a:pt x="21116" y="6884"/>
                        </a:lnTo>
                        <a:cubicBezTo>
                          <a:pt x="20449" y="3612"/>
                          <a:pt x="18811" y="1844"/>
                          <a:pt x="17024" y="721"/>
                        </a:cubicBezTo>
                        <a:close/>
                        <a:moveTo>
                          <a:pt x="17024" y="721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8" name="Freeform: Shape 23">
                    <a:extLst>
                      <a:ext uri="{FF2B5EF4-FFF2-40B4-BE49-F238E27FC236}">
                        <a16:creationId xmlns:a16="http://schemas.microsoft.com/office/drawing/2014/main" id="{F1F22C8C-1EEE-40A7-811F-349B902E3D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0" y="0"/>
                    <a:ext cx="337" cy="385"/>
                  </a:xfrm>
                  <a:custGeom>
                    <a:avLst/>
                    <a:gdLst>
                      <a:gd name="T0" fmla="*/ 0 w 21345"/>
                      <a:gd name="T1" fmla="*/ 0 h 21376"/>
                      <a:gd name="T2" fmla="*/ 0 w 21345"/>
                      <a:gd name="T3" fmla="*/ 0 h 21376"/>
                      <a:gd name="T4" fmla="*/ 0 w 21345"/>
                      <a:gd name="T5" fmla="*/ 0 h 21376"/>
                      <a:gd name="T6" fmla="*/ 0 w 21345"/>
                      <a:gd name="T7" fmla="*/ 0 h 21376"/>
                      <a:gd name="T8" fmla="*/ 0 w 21345"/>
                      <a:gd name="T9" fmla="*/ 0 h 21376"/>
                      <a:gd name="T10" fmla="*/ 0 w 21345"/>
                      <a:gd name="T11" fmla="*/ 0 h 21376"/>
                      <a:gd name="T12" fmla="*/ 0 w 21345"/>
                      <a:gd name="T13" fmla="*/ 0 h 21376"/>
                      <a:gd name="T14" fmla="*/ 0 w 21345"/>
                      <a:gd name="T15" fmla="*/ 0 h 21376"/>
                      <a:gd name="T16" fmla="*/ 0 w 21345"/>
                      <a:gd name="T17" fmla="*/ 0 h 21376"/>
                      <a:gd name="T18" fmla="*/ 0 w 21345"/>
                      <a:gd name="T19" fmla="*/ 0 h 21376"/>
                      <a:gd name="T20" fmla="*/ 0 w 21345"/>
                      <a:gd name="T21" fmla="*/ 0 h 21376"/>
                      <a:gd name="T22" fmla="*/ 0 w 21345"/>
                      <a:gd name="T23" fmla="*/ 0 h 2137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1345" h="21376">
                        <a:moveTo>
                          <a:pt x="7963" y="16438"/>
                        </a:moveTo>
                        <a:lnTo>
                          <a:pt x="20844" y="3060"/>
                        </a:lnTo>
                        <a:cubicBezTo>
                          <a:pt x="21600" y="2274"/>
                          <a:pt x="21488" y="1102"/>
                          <a:pt x="20592" y="438"/>
                        </a:cubicBezTo>
                        <a:cubicBezTo>
                          <a:pt x="19696" y="-224"/>
                          <a:pt x="18359" y="-125"/>
                          <a:pt x="17602" y="661"/>
                        </a:cubicBezTo>
                        <a:lnTo>
                          <a:pt x="4720" y="14039"/>
                        </a:lnTo>
                        <a:cubicBezTo>
                          <a:pt x="3698" y="14005"/>
                          <a:pt x="2666" y="14368"/>
                          <a:pt x="1957" y="15106"/>
                        </a:cubicBezTo>
                        <a:lnTo>
                          <a:pt x="0" y="17139"/>
                        </a:lnTo>
                        <a:cubicBezTo>
                          <a:pt x="266" y="17232"/>
                          <a:pt x="533" y="17334"/>
                          <a:pt x="800" y="17450"/>
                        </a:cubicBezTo>
                        <a:cubicBezTo>
                          <a:pt x="2456" y="18154"/>
                          <a:pt x="4079" y="19406"/>
                          <a:pt x="4942" y="21376"/>
                        </a:cubicBezTo>
                        <a:lnTo>
                          <a:pt x="7225" y="19005"/>
                        </a:lnTo>
                        <a:cubicBezTo>
                          <a:pt x="7936" y="18266"/>
                          <a:pt x="8172" y="17316"/>
                          <a:pt x="7963" y="16438"/>
                        </a:cubicBezTo>
                        <a:close/>
                        <a:moveTo>
                          <a:pt x="7963" y="16438"/>
                        </a:move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dgm="http://schemas.openxmlformats.org/drawingml/2006/diagram" xmlns:a14="http://schemas.microsoft.com/office/drawing/2010/main" w="254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sp>
            <p:nvSpPr>
              <p:cNvPr id="90" name="TextBox 46">
                <a:extLst>
                  <a:ext uri="{FF2B5EF4-FFF2-40B4-BE49-F238E27FC236}">
                    <a16:creationId xmlns:a16="http://schemas.microsoft.com/office/drawing/2014/main" id="{FF786401-4F67-4F3E-8BDA-5A9B9DE1B494}"/>
                  </a:ext>
                </a:extLst>
              </p:cNvPr>
              <p:cNvSpPr txBox="1"/>
              <p:nvPr/>
            </p:nvSpPr>
            <p:spPr>
              <a:xfrm>
                <a:off x="1636237" y="3676589"/>
                <a:ext cx="2629860" cy="152542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92500" lnSpcReduction="10000"/>
              </a:bodyPr>
              <a:lstStyle/>
              <a:p>
                <a:r>
                  <a:rPr lang="en-US" altLang="zh-CN" sz="1600" b="1" dirty="0">
                    <a:solidFill>
                      <a:schemeClr val="accent4">
                        <a:lumMod val="100000"/>
                      </a:schemeClr>
                    </a:solidFill>
                  </a:rPr>
                  <a:t>4.</a:t>
                </a:r>
                <a:r>
                  <a:rPr lang="zh-CN" altLang="en-US" sz="1600" b="1" dirty="0">
                    <a:solidFill>
                      <a:schemeClr val="accent4">
                        <a:lumMod val="100000"/>
                      </a:schemeClr>
                    </a:solidFill>
                  </a:rPr>
                  <a:t>成果小结</a:t>
                </a:r>
              </a:p>
            </p:txBody>
          </p:sp>
        </p:grpSp>
        <p:sp>
          <p:nvSpPr>
            <p:cNvPr id="99" name="TextBox 44">
              <a:extLst>
                <a:ext uri="{FF2B5EF4-FFF2-40B4-BE49-F238E27FC236}">
                  <a16:creationId xmlns:a16="http://schemas.microsoft.com/office/drawing/2014/main" id="{8C7CD3EE-9474-4691-844F-0F6C3160C7B5}"/>
                </a:ext>
              </a:extLst>
            </p:cNvPr>
            <p:cNvSpPr txBox="1"/>
            <p:nvPr/>
          </p:nvSpPr>
          <p:spPr>
            <a:xfrm>
              <a:off x="5498852" y="3923369"/>
              <a:ext cx="3671330" cy="315583"/>
            </a:xfrm>
            <a:prstGeom prst="rect">
              <a:avLst/>
            </a:prstGeom>
            <a:noFill/>
          </p:spPr>
          <p:txBody>
            <a:bodyPr wrap="square" lIns="0" tIns="0" rIns="0" bIns="0" anchor="t" anchorCtr="0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000" b="1" dirty="0">
                  <a:solidFill>
                    <a:schemeClr val="dk1">
                      <a:lumMod val="100000"/>
                    </a:schemeClr>
                  </a:solidFill>
                </a:rPr>
                <a:t>问题小结</a:t>
              </a:r>
              <a:endParaRPr lang="en-US" altLang="zh-CN" sz="1000" b="1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45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AB9807-81C3-4DA5-A031-C4F63FB8C839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成果小结：：小结</a:t>
            </a:r>
            <a:endParaRPr lang="zh-CN" altLang="en-US" sz="1800" b="1" dirty="0">
              <a:solidFill>
                <a:srgbClr val="3B3B3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8B20A2-5C32-40A2-A7B1-9052FF40A6E8}"/>
              </a:ext>
            </a:extLst>
          </p:cNvPr>
          <p:cNvSpPr txBox="1"/>
          <p:nvPr/>
        </p:nvSpPr>
        <p:spPr>
          <a:xfrm>
            <a:off x="722426" y="780762"/>
            <a:ext cx="7699148" cy="56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(6)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什么是运算符重载？如何撰写一个运算符重载函数，使得 </a:t>
            </a:r>
            <a:r>
              <a:rPr lang="en-US" altLang="zh-CN" sz="1600" dirty="0" err="1">
                <a:solidFill>
                  <a:schemeClr val="dk1">
                    <a:lumMod val="100000"/>
                  </a:schemeClr>
                </a:solidFill>
              </a:rPr>
              <a:t>qDebug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能够将所有</a:t>
            </a:r>
          </a:p>
          <a:p>
            <a:pPr lvl="0">
              <a:lnSpc>
                <a:spcPct val="120000"/>
              </a:lnSpc>
            </a:pPr>
            <a:r>
              <a:rPr lang="en-US" altLang="zh-CN" sz="1600" dirty="0" err="1">
                <a:solidFill>
                  <a:schemeClr val="dk1">
                    <a:lumMod val="100000"/>
                  </a:schemeClr>
                </a:solidFill>
              </a:rPr>
              <a:t>QList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&lt;</a:t>
            </a:r>
            <a:r>
              <a:rPr lang="en-US" altLang="zh-CN" sz="1600" dirty="0" err="1">
                <a:solidFill>
                  <a:schemeClr val="dk1">
                    <a:lumMod val="100000"/>
                  </a:schemeClr>
                </a:solidFill>
              </a:rPr>
              <a:t>QDate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&gt;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列表以（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2017-11-01,2017-11-02,…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）的形式输出？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C66A301-3AB6-4AFA-8471-974E20FE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18" y="2107625"/>
            <a:ext cx="6157431" cy="21203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CC55699-B6E3-4887-974D-417FD27D0B8F}"/>
              </a:ext>
            </a:extLst>
          </p:cNvPr>
          <p:cNvSpPr txBox="1"/>
          <p:nvPr/>
        </p:nvSpPr>
        <p:spPr>
          <a:xfrm>
            <a:off x="1382418" y="1548977"/>
            <a:ext cx="56561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运算符重载，就是对已有的运算符重新进行定义，赋予其另一种功能，以适应不同的数据类型。</a:t>
            </a:r>
          </a:p>
        </p:txBody>
      </p:sp>
    </p:spTree>
    <p:extLst>
      <p:ext uri="{BB962C8B-B14F-4D97-AF65-F5344CB8AC3E}">
        <p14:creationId xmlns:p14="http://schemas.microsoft.com/office/powerpoint/2010/main" val="23078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AB9807-81C3-4DA5-A031-C4F63FB8C839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成果小结：：小结</a:t>
            </a:r>
            <a:endParaRPr lang="zh-CN" altLang="en-US" sz="1800" b="1" dirty="0">
              <a:solidFill>
                <a:srgbClr val="3B3B3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E0EDD4-DAA7-4DB3-8C5C-A73B29695EB6}"/>
              </a:ext>
            </a:extLst>
          </p:cNvPr>
          <p:cNvSpPr txBox="1"/>
          <p:nvPr/>
        </p:nvSpPr>
        <p:spPr>
          <a:xfrm>
            <a:off x="722426" y="843558"/>
            <a:ext cx="7699148" cy="86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(7)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使用流式文本读写访问的基本流程是什么？如何配合使用 </a:t>
            </a:r>
            <a:r>
              <a:rPr lang="en-US" altLang="zh-CN" sz="1600" dirty="0" err="1">
                <a:solidFill>
                  <a:schemeClr val="dk1">
                    <a:lumMod val="100000"/>
                  </a:schemeClr>
                </a:solidFill>
              </a:rPr>
              <a:t>QStringList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进行文本解析？</a:t>
            </a:r>
          </a:p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注意 </a:t>
            </a:r>
            <a:r>
              <a:rPr lang="en-US" altLang="zh-CN" sz="1600" dirty="0">
                <a:solidFill>
                  <a:schemeClr val="dk1">
                    <a:lumMod val="100000"/>
                  </a:schemeClr>
                </a:solidFill>
              </a:rPr>
              <a:t>simplified </a:t>
            </a:r>
            <a:r>
              <a:rPr lang="zh-CN" altLang="en-US" sz="1600" dirty="0">
                <a:solidFill>
                  <a:schemeClr val="dk1">
                    <a:lumMod val="100000"/>
                  </a:schemeClr>
                </a:solidFill>
              </a:rPr>
              <a:t>函数的功能。</a:t>
            </a:r>
          </a:p>
          <a:p>
            <a:pPr lvl="0">
              <a:lnSpc>
                <a:spcPct val="120000"/>
              </a:lnSpc>
            </a:pPr>
            <a:endParaRPr lang="zh-CN" altLang="en-US" sz="1600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3A3643-DCD1-4B27-911C-067B87FFC276}"/>
              </a:ext>
            </a:extLst>
          </p:cNvPr>
          <p:cNvSpPr txBox="1"/>
          <p:nvPr/>
        </p:nvSpPr>
        <p:spPr>
          <a:xfrm>
            <a:off x="971600" y="1548977"/>
            <a:ext cx="698477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      simplified()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功能，这个函数把一个字符串首尾的空格全部清除，不管首尾是几个空格哦。字符串中间的空格（包括单个空格、多个空格、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\t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\n</a:t>
            </a:r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）都统一转化成一个空格，这样就方便提取。</a:t>
            </a:r>
          </a:p>
        </p:txBody>
      </p:sp>
    </p:spTree>
    <p:extLst>
      <p:ext uri="{BB962C8B-B14F-4D97-AF65-F5344CB8AC3E}">
        <p14:creationId xmlns:p14="http://schemas.microsoft.com/office/powerpoint/2010/main" val="244168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E17498E9-E604-42BA-A071-71FC27707E9C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7090" r="-2709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3FDBE16-5EB1-435D-9BF8-591C3ED57218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1792B32-6EB8-4191-B731-6BB45840639F}"/>
              </a:ext>
            </a:extLst>
          </p:cNvPr>
          <p:cNvSpPr txBox="1"/>
          <p:nvPr/>
        </p:nvSpPr>
        <p:spPr>
          <a:xfrm>
            <a:off x="5027375" y="2633897"/>
            <a:ext cx="42783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50" dirty="0">
                <a:solidFill>
                  <a:srgbClr val="1F2732"/>
                </a:solidFill>
                <a:latin typeface="Microsoft YaHei" charset="0"/>
                <a:ea typeface="Microsoft YaHei" charset="0"/>
                <a:cs typeface="Microsoft YaHei" charset="0"/>
              </a:rPr>
              <a:t>实验三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899A7EC-0348-40F0-B2C7-11BC169FDBBE}"/>
              </a:ext>
            </a:extLst>
          </p:cNvPr>
          <p:cNvCxnSpPr>
            <a:cxnSpLocks/>
          </p:cNvCxnSpPr>
          <p:nvPr/>
        </p:nvCxnSpPr>
        <p:spPr>
          <a:xfrm>
            <a:off x="5076056" y="2434859"/>
            <a:ext cx="2448272" cy="0"/>
          </a:xfrm>
          <a:prstGeom prst="line">
            <a:avLst/>
          </a:prstGeom>
          <a:ln w="28575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8D4E9CB-AB84-4DF1-9822-59FD1C48A639}"/>
              </a:ext>
            </a:extLst>
          </p:cNvPr>
          <p:cNvSpPr txBox="1"/>
          <p:nvPr/>
        </p:nvSpPr>
        <p:spPr>
          <a:xfrm>
            <a:off x="3419872" y="1447032"/>
            <a:ext cx="6372701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en-US" altLang="zh-CN" sz="4950" dirty="0">
                <a:solidFill>
                  <a:srgbClr val="3B3B3B"/>
                </a:solidFill>
                <a:latin typeface="华文细黑" panose="02010600040101010101" charset="-122"/>
                <a:ea typeface="华文细黑" panose="02010600040101010101" charset="-122"/>
              </a:rPr>
              <a:t>THANK YOU</a:t>
            </a:r>
          </a:p>
        </p:txBody>
      </p:sp>
      <p:sp>
        <p:nvSpPr>
          <p:cNvPr id="8" name="矩形 7"/>
          <p:cNvSpPr/>
          <p:nvPr/>
        </p:nvSpPr>
        <p:spPr>
          <a:xfrm>
            <a:off x="5606185" y="3140446"/>
            <a:ext cx="19239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0209</a:t>
            </a:r>
            <a:r>
              <a:rPr lang="zh-CN" altLang="en-US" sz="2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郑钦月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2286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/>
      <p:bldP spid="24" grpId="0"/>
      <p:bldP spid="24" grpId="1"/>
      <p:bldP spid="24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CF36AA9-468E-47A2-B525-114DDEAA5E0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8087D682-B836-4596-BB63-5A28F72470B4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DD1FF2C8-2F57-46BD-8AA8-E9BEF4EE2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实验目的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0001072-4841-420C-B165-B7257D71E421}"/>
              </a:ext>
            </a:extLst>
          </p:cNvPr>
          <p:cNvSpPr/>
          <p:nvPr/>
        </p:nvSpPr>
        <p:spPr>
          <a:xfrm>
            <a:off x="4115228" y="1707654"/>
            <a:ext cx="1968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01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EE2F73E-2FF5-487D-9244-4EFDA0A0563D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3390856-A54F-47A8-9CF0-4D6BF200AA28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98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/>
      <p:bldP spid="22" grpId="0"/>
      <p:bldP spid="1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1"/>
          <p:cNvSpPr txBox="1">
            <a:spLocks/>
          </p:cNvSpPr>
          <p:nvPr/>
        </p:nvSpPr>
        <p:spPr>
          <a:xfrm>
            <a:off x="5578789" y="948710"/>
            <a:ext cx="2276532" cy="567478"/>
          </a:xfrm>
          <a:prstGeom prst="rect">
            <a:avLst/>
          </a:prstGeom>
        </p:spPr>
        <p:txBody>
          <a:bodyPr vert="horz" wrap="none" lIns="91440" tIns="45720" rIns="91440" bIns="45720" anchor="ctr">
            <a:normAutofit fontScale="92500" lnSpcReduction="10000"/>
          </a:bodyPr>
          <a:lstStyle/>
          <a:p>
            <a:r>
              <a:rPr lang="zh-CN" altLang="en-US" b="1" dirty="0">
                <a:solidFill>
                  <a:schemeClr val="accent1"/>
                </a:solidFill>
              </a:rPr>
              <a:t>绘制某城市指定年月</a:t>
            </a:r>
            <a:endParaRPr lang="en-US" altLang="zh-CN" b="1" dirty="0">
              <a:solidFill>
                <a:schemeClr val="accent1"/>
              </a:solidFill>
            </a:endParaRPr>
          </a:p>
          <a:p>
            <a:r>
              <a:rPr lang="zh-CN" altLang="en-US" b="1" dirty="0">
                <a:solidFill>
                  <a:schemeClr val="accent1"/>
                </a:solidFill>
              </a:rPr>
              <a:t>空气质量情况图表</a:t>
            </a:r>
          </a:p>
        </p:txBody>
      </p:sp>
      <p:sp>
        <p:nvSpPr>
          <p:cNvPr id="104" name="TextBox 104"/>
          <p:cNvSpPr txBox="1">
            <a:spLocks/>
          </p:cNvSpPr>
          <p:nvPr/>
        </p:nvSpPr>
        <p:spPr>
          <a:xfrm>
            <a:off x="6451070" y="2966632"/>
            <a:ext cx="2513418" cy="567479"/>
          </a:xfrm>
          <a:prstGeom prst="rect">
            <a:avLst/>
          </a:prstGeom>
        </p:spPr>
        <p:txBody>
          <a:bodyPr vert="horz" wrap="none" lIns="91440" tIns="45720" rIns="91440" bIns="45720" anchor="ctr">
            <a:normAutofit fontScale="92500" lnSpcReduction="1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accent2"/>
                </a:solidFill>
              </a:rPr>
              <a:t>纵坐标自适应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accent2"/>
                </a:solidFill>
              </a:rPr>
              <a:t>时间为当前时间前十个月</a:t>
            </a:r>
          </a:p>
        </p:txBody>
      </p:sp>
      <p:sp>
        <p:nvSpPr>
          <p:cNvPr id="105" name="TextBox 105"/>
          <p:cNvSpPr txBox="1">
            <a:spLocks/>
          </p:cNvSpPr>
          <p:nvPr/>
        </p:nvSpPr>
        <p:spPr>
          <a:xfrm>
            <a:off x="1125379" y="1908493"/>
            <a:ext cx="1675383" cy="528604"/>
          </a:xfrm>
          <a:prstGeom prst="rect">
            <a:avLst/>
          </a:prstGeom>
        </p:spPr>
        <p:txBody>
          <a:bodyPr vert="horz" wrap="none" lIns="91440" tIns="45720" rIns="91440" bIns="45720" anchor="ctr">
            <a:normAutofit fontScale="92500" lnSpcReduction="20000"/>
          </a:bodyPr>
          <a:lstStyle/>
          <a:p>
            <a:pPr algn="ctr"/>
            <a:r>
              <a:rPr lang="zh-CN" altLang="en-US" b="1" dirty="0">
                <a:solidFill>
                  <a:schemeClr val="accent4"/>
                </a:solidFill>
              </a:rPr>
              <a:t>添加</a:t>
            </a:r>
            <a:r>
              <a:rPr lang="en-US" altLang="zh-CN" b="1" dirty="0">
                <a:solidFill>
                  <a:schemeClr val="accent4"/>
                </a:solidFill>
              </a:rPr>
              <a:t>5 </a:t>
            </a:r>
            <a:r>
              <a:rPr lang="zh-CN" altLang="en-US" b="1" dirty="0">
                <a:solidFill>
                  <a:schemeClr val="accent4"/>
                </a:solidFill>
              </a:rPr>
              <a:t>个城市</a:t>
            </a:r>
            <a:endParaRPr lang="en-US" altLang="zh-CN" b="1" dirty="0">
              <a:solidFill>
                <a:schemeClr val="accent4"/>
              </a:solidFill>
            </a:endParaRPr>
          </a:p>
          <a:p>
            <a:pPr algn="ctr"/>
            <a:r>
              <a:rPr lang="zh-CN" altLang="en-US" b="1" dirty="0">
                <a:solidFill>
                  <a:schemeClr val="accent4"/>
                </a:solidFill>
              </a:rPr>
              <a:t>气温的功能</a:t>
            </a:r>
            <a:endParaRPr lang="en-US" altLang="zh-CN" b="1" dirty="0">
              <a:solidFill>
                <a:schemeClr val="accent4"/>
              </a:solidFill>
            </a:endParaRPr>
          </a:p>
        </p:txBody>
      </p:sp>
      <p:sp>
        <p:nvSpPr>
          <p:cNvPr id="108" name="TextBox 108"/>
          <p:cNvSpPr txBox="1">
            <a:spLocks/>
          </p:cNvSpPr>
          <p:nvPr/>
        </p:nvSpPr>
        <p:spPr>
          <a:xfrm>
            <a:off x="1247739" y="3910354"/>
            <a:ext cx="1721281" cy="575961"/>
          </a:xfrm>
          <a:prstGeom prst="rect">
            <a:avLst/>
          </a:prstGeom>
        </p:spPr>
        <p:txBody>
          <a:bodyPr vert="horz" wrap="none" lIns="91440" tIns="45720" rIns="91440" bIns="45720" anchor="ctr">
            <a:normAutofit/>
          </a:bodyPr>
          <a:lstStyle/>
          <a:p>
            <a:pPr algn="r"/>
            <a:r>
              <a:rPr lang="zh-CN" altLang="en-US" b="1" dirty="0">
                <a:solidFill>
                  <a:schemeClr val="accent5"/>
                </a:solidFill>
              </a:rPr>
              <a:t>数据保存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3004967" y="1031134"/>
            <a:ext cx="3373508" cy="3502375"/>
            <a:chOff x="3004967" y="1031134"/>
            <a:chExt cx="3373508" cy="3502375"/>
          </a:xfrm>
        </p:grpSpPr>
        <p:sp>
          <p:nvSpPr>
            <p:cNvPr id="4" name="Freeform: Shape 2"/>
            <p:cNvSpPr>
              <a:spLocks/>
            </p:cNvSpPr>
            <p:nvPr/>
          </p:nvSpPr>
          <p:spPr bwMode="auto">
            <a:xfrm>
              <a:off x="3499254" y="2090320"/>
              <a:ext cx="531359" cy="753788"/>
            </a:xfrm>
            <a:custGeom>
              <a:avLst/>
              <a:gdLst>
                <a:gd name="T0" fmla="*/ 127 w 127"/>
                <a:gd name="T1" fmla="*/ 54 h 180"/>
                <a:gd name="T2" fmla="*/ 73 w 127"/>
                <a:gd name="T3" fmla="*/ 0 h 180"/>
                <a:gd name="T4" fmla="*/ 0 w 127"/>
                <a:gd name="T5" fmla="*/ 180 h 180"/>
                <a:gd name="T6" fmla="*/ 76 w 127"/>
                <a:gd name="T7" fmla="*/ 180 h 180"/>
                <a:gd name="T8" fmla="*/ 127 w 127"/>
                <a:gd name="T9" fmla="*/ 5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80">
                  <a:moveTo>
                    <a:pt x="127" y="54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28" y="46"/>
                    <a:pt x="0" y="110"/>
                    <a:pt x="0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31"/>
                    <a:pt x="96" y="87"/>
                    <a:pt x="127" y="54"/>
                  </a:cubicBezTo>
                  <a:close/>
                </a:path>
              </a:pathLst>
            </a:custGeom>
            <a:solidFill>
              <a:srgbClr val="1E2628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3"/>
            <p:cNvSpPr>
              <a:spLocks/>
            </p:cNvSpPr>
            <p:nvPr/>
          </p:nvSpPr>
          <p:spPr bwMode="auto">
            <a:xfrm>
              <a:off x="3495723" y="2838811"/>
              <a:ext cx="1820034" cy="1071543"/>
            </a:xfrm>
            <a:custGeom>
              <a:avLst/>
              <a:gdLst>
                <a:gd name="T0" fmla="*/ 381 w 435"/>
                <a:gd name="T1" fmla="*/ 129 h 256"/>
                <a:gd name="T2" fmla="*/ 256 w 435"/>
                <a:gd name="T3" fmla="*/ 179 h 256"/>
                <a:gd name="T4" fmla="*/ 256 w 435"/>
                <a:gd name="T5" fmla="*/ 179 h 256"/>
                <a:gd name="T6" fmla="*/ 130 w 435"/>
                <a:gd name="T7" fmla="*/ 127 h 256"/>
                <a:gd name="T8" fmla="*/ 130 w 435"/>
                <a:gd name="T9" fmla="*/ 127 h 256"/>
                <a:gd name="T10" fmla="*/ 77 w 435"/>
                <a:gd name="T11" fmla="*/ 0 h 256"/>
                <a:gd name="T12" fmla="*/ 0 w 435"/>
                <a:gd name="T13" fmla="*/ 0 h 256"/>
                <a:gd name="T14" fmla="*/ 75 w 435"/>
                <a:gd name="T15" fmla="*/ 181 h 256"/>
                <a:gd name="T16" fmla="*/ 75 w 435"/>
                <a:gd name="T17" fmla="*/ 181 h 256"/>
                <a:gd name="T18" fmla="*/ 256 w 435"/>
                <a:gd name="T19" fmla="*/ 256 h 256"/>
                <a:gd name="T20" fmla="*/ 256 w 435"/>
                <a:gd name="T21" fmla="*/ 256 h 256"/>
                <a:gd name="T22" fmla="*/ 435 w 435"/>
                <a:gd name="T23" fmla="*/ 183 h 256"/>
                <a:gd name="T24" fmla="*/ 381 w 435"/>
                <a:gd name="T25" fmla="*/ 12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5" h="256">
                  <a:moveTo>
                    <a:pt x="381" y="129"/>
                  </a:moveTo>
                  <a:cubicBezTo>
                    <a:pt x="348" y="160"/>
                    <a:pt x="304" y="179"/>
                    <a:pt x="256" y="179"/>
                  </a:cubicBezTo>
                  <a:cubicBezTo>
                    <a:pt x="256" y="179"/>
                    <a:pt x="256" y="179"/>
                    <a:pt x="256" y="179"/>
                  </a:cubicBezTo>
                  <a:cubicBezTo>
                    <a:pt x="207" y="179"/>
                    <a:pt x="162" y="159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97" y="95"/>
                    <a:pt x="77" y="50"/>
                    <a:pt x="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0"/>
                    <a:pt x="29" y="135"/>
                    <a:pt x="75" y="181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121" y="227"/>
                    <a:pt x="185" y="256"/>
                    <a:pt x="256" y="256"/>
                  </a:cubicBezTo>
                  <a:cubicBezTo>
                    <a:pt x="256" y="256"/>
                    <a:pt x="256" y="256"/>
                    <a:pt x="256" y="256"/>
                  </a:cubicBezTo>
                  <a:cubicBezTo>
                    <a:pt x="326" y="256"/>
                    <a:pt x="389" y="228"/>
                    <a:pt x="435" y="183"/>
                  </a:cubicBezTo>
                  <a:lnTo>
                    <a:pt x="381" y="12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4"/>
            <p:cNvSpPr>
              <a:spLocks/>
            </p:cNvSpPr>
            <p:nvPr/>
          </p:nvSpPr>
          <p:spPr bwMode="auto">
            <a:xfrm>
              <a:off x="5084502" y="2086789"/>
              <a:ext cx="549011" cy="1518167"/>
            </a:xfrm>
            <a:custGeom>
              <a:avLst/>
              <a:gdLst>
                <a:gd name="T0" fmla="*/ 131 w 131"/>
                <a:gd name="T1" fmla="*/ 181 h 363"/>
                <a:gd name="T2" fmla="*/ 131 w 131"/>
                <a:gd name="T3" fmla="*/ 181 h 363"/>
                <a:gd name="T4" fmla="*/ 131 w 131"/>
                <a:gd name="T5" fmla="*/ 181 h 363"/>
                <a:gd name="T6" fmla="*/ 57 w 131"/>
                <a:gd name="T7" fmla="*/ 0 h 363"/>
                <a:gd name="T8" fmla="*/ 2 w 131"/>
                <a:gd name="T9" fmla="*/ 54 h 363"/>
                <a:gd name="T10" fmla="*/ 55 w 131"/>
                <a:gd name="T11" fmla="*/ 181 h 363"/>
                <a:gd name="T12" fmla="*/ 55 w 131"/>
                <a:gd name="T13" fmla="*/ 181 h 363"/>
                <a:gd name="T14" fmla="*/ 0 w 131"/>
                <a:gd name="T15" fmla="*/ 309 h 363"/>
                <a:gd name="T16" fmla="*/ 54 w 131"/>
                <a:gd name="T17" fmla="*/ 363 h 363"/>
                <a:gd name="T18" fmla="*/ 131 w 131"/>
                <a:gd name="T19" fmla="*/ 181 h 363"/>
                <a:gd name="T20" fmla="*/ 131 w 131"/>
                <a:gd name="T21" fmla="*/ 1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363">
                  <a:moveTo>
                    <a:pt x="131" y="181"/>
                  </a:moveTo>
                  <a:cubicBezTo>
                    <a:pt x="131" y="181"/>
                    <a:pt x="131" y="181"/>
                    <a:pt x="131" y="181"/>
                  </a:cubicBezTo>
                  <a:cubicBezTo>
                    <a:pt x="131" y="181"/>
                    <a:pt x="131" y="181"/>
                    <a:pt x="131" y="181"/>
                  </a:cubicBezTo>
                  <a:cubicBezTo>
                    <a:pt x="131" y="110"/>
                    <a:pt x="103" y="46"/>
                    <a:pt x="57" y="0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5" y="87"/>
                    <a:pt x="55" y="131"/>
                    <a:pt x="55" y="181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5" y="231"/>
                    <a:pt x="33" y="277"/>
                    <a:pt x="0" y="309"/>
                  </a:cubicBezTo>
                  <a:cubicBezTo>
                    <a:pt x="54" y="363"/>
                    <a:pt x="54" y="363"/>
                    <a:pt x="54" y="363"/>
                  </a:cubicBezTo>
                  <a:cubicBezTo>
                    <a:pt x="101" y="317"/>
                    <a:pt x="131" y="252"/>
                    <a:pt x="131" y="181"/>
                  </a:cubicBezTo>
                  <a:cubicBezTo>
                    <a:pt x="131" y="181"/>
                    <a:pt x="131" y="181"/>
                    <a:pt x="131" y="1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5"/>
            <p:cNvSpPr>
              <a:spLocks/>
            </p:cNvSpPr>
            <p:nvPr/>
          </p:nvSpPr>
          <p:spPr bwMode="auto">
            <a:xfrm>
              <a:off x="3804653" y="1772565"/>
              <a:ext cx="1519931" cy="547246"/>
            </a:xfrm>
            <a:custGeom>
              <a:avLst/>
              <a:gdLst>
                <a:gd name="T0" fmla="*/ 182 w 363"/>
                <a:gd name="T1" fmla="*/ 0 h 131"/>
                <a:gd name="T2" fmla="*/ 0 w 363"/>
                <a:gd name="T3" fmla="*/ 77 h 131"/>
                <a:gd name="T4" fmla="*/ 54 w 363"/>
                <a:gd name="T5" fmla="*/ 131 h 131"/>
                <a:gd name="T6" fmla="*/ 182 w 363"/>
                <a:gd name="T7" fmla="*/ 77 h 131"/>
                <a:gd name="T8" fmla="*/ 308 w 363"/>
                <a:gd name="T9" fmla="*/ 129 h 131"/>
                <a:gd name="T10" fmla="*/ 363 w 363"/>
                <a:gd name="T11" fmla="*/ 75 h 131"/>
                <a:gd name="T12" fmla="*/ 182 w 363"/>
                <a:gd name="T1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" h="131">
                  <a:moveTo>
                    <a:pt x="182" y="0"/>
                  </a:moveTo>
                  <a:cubicBezTo>
                    <a:pt x="110" y="0"/>
                    <a:pt x="46" y="30"/>
                    <a:pt x="0" y="77"/>
                  </a:cubicBezTo>
                  <a:cubicBezTo>
                    <a:pt x="54" y="131"/>
                    <a:pt x="54" y="131"/>
                    <a:pt x="54" y="131"/>
                  </a:cubicBezTo>
                  <a:cubicBezTo>
                    <a:pt x="86" y="98"/>
                    <a:pt x="132" y="77"/>
                    <a:pt x="182" y="77"/>
                  </a:cubicBezTo>
                  <a:cubicBezTo>
                    <a:pt x="231" y="77"/>
                    <a:pt x="276" y="97"/>
                    <a:pt x="308" y="129"/>
                  </a:cubicBezTo>
                  <a:cubicBezTo>
                    <a:pt x="363" y="75"/>
                    <a:pt x="363" y="75"/>
                    <a:pt x="363" y="75"/>
                  </a:cubicBezTo>
                  <a:cubicBezTo>
                    <a:pt x="316" y="29"/>
                    <a:pt x="252" y="0"/>
                    <a:pt x="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Oval 6"/>
            <p:cNvSpPr>
              <a:spLocks/>
            </p:cNvSpPr>
            <p:nvPr/>
          </p:nvSpPr>
          <p:spPr bwMode="auto">
            <a:xfrm>
              <a:off x="6039535" y="2755842"/>
              <a:ext cx="58256" cy="58256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Oval 7"/>
            <p:cNvSpPr>
              <a:spLocks/>
            </p:cNvSpPr>
            <p:nvPr/>
          </p:nvSpPr>
          <p:spPr bwMode="auto">
            <a:xfrm>
              <a:off x="6030709" y="2664046"/>
              <a:ext cx="42368" cy="3707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8"/>
            <p:cNvSpPr>
              <a:spLocks/>
            </p:cNvSpPr>
            <p:nvPr/>
          </p:nvSpPr>
          <p:spPr bwMode="auto">
            <a:xfrm>
              <a:off x="6005995" y="2551066"/>
              <a:ext cx="58256" cy="54725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9"/>
            <p:cNvSpPr>
              <a:spLocks/>
            </p:cNvSpPr>
            <p:nvPr/>
          </p:nvSpPr>
          <p:spPr bwMode="auto">
            <a:xfrm>
              <a:off x="5997168" y="2453974"/>
              <a:ext cx="42368" cy="38837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Oval 10"/>
            <p:cNvSpPr>
              <a:spLocks/>
            </p:cNvSpPr>
            <p:nvPr/>
          </p:nvSpPr>
          <p:spPr bwMode="auto">
            <a:xfrm>
              <a:off x="5975984" y="2346290"/>
              <a:ext cx="51194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Oval 11"/>
            <p:cNvSpPr>
              <a:spLocks/>
            </p:cNvSpPr>
            <p:nvPr/>
          </p:nvSpPr>
          <p:spPr bwMode="auto">
            <a:xfrm>
              <a:off x="5935382" y="2252729"/>
              <a:ext cx="40602" cy="4236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12"/>
            <p:cNvSpPr>
              <a:spLocks/>
            </p:cNvSpPr>
            <p:nvPr/>
          </p:nvSpPr>
          <p:spPr bwMode="auto">
            <a:xfrm>
              <a:off x="5880658" y="2153872"/>
              <a:ext cx="49429" cy="52959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13"/>
            <p:cNvSpPr>
              <a:spLocks/>
            </p:cNvSpPr>
            <p:nvPr/>
          </p:nvSpPr>
          <p:spPr bwMode="auto">
            <a:xfrm>
              <a:off x="5838290" y="2065606"/>
              <a:ext cx="38837" cy="4236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14"/>
            <p:cNvSpPr>
              <a:spLocks/>
            </p:cNvSpPr>
            <p:nvPr/>
          </p:nvSpPr>
          <p:spPr bwMode="auto">
            <a:xfrm>
              <a:off x="5780035" y="1964983"/>
              <a:ext cx="58256" cy="58256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15"/>
            <p:cNvSpPr>
              <a:spLocks/>
            </p:cNvSpPr>
            <p:nvPr/>
          </p:nvSpPr>
          <p:spPr bwMode="auto">
            <a:xfrm>
              <a:off x="5712953" y="1876718"/>
              <a:ext cx="67082" cy="63551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Oval 16"/>
            <p:cNvSpPr>
              <a:spLocks/>
            </p:cNvSpPr>
            <p:nvPr/>
          </p:nvSpPr>
          <p:spPr bwMode="auto">
            <a:xfrm>
              <a:off x="5651167" y="1814932"/>
              <a:ext cx="40602" cy="4060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Oval 17"/>
            <p:cNvSpPr>
              <a:spLocks/>
            </p:cNvSpPr>
            <p:nvPr/>
          </p:nvSpPr>
          <p:spPr bwMode="auto">
            <a:xfrm>
              <a:off x="5562901" y="1726666"/>
              <a:ext cx="67082" cy="6708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Oval 18"/>
            <p:cNvSpPr>
              <a:spLocks/>
            </p:cNvSpPr>
            <p:nvPr/>
          </p:nvSpPr>
          <p:spPr bwMode="auto">
            <a:xfrm>
              <a:off x="5495820" y="1654289"/>
              <a:ext cx="54725" cy="60020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Oval 19"/>
            <p:cNvSpPr>
              <a:spLocks/>
            </p:cNvSpPr>
            <p:nvPr/>
          </p:nvSpPr>
          <p:spPr bwMode="auto">
            <a:xfrm>
              <a:off x="5419911" y="1588972"/>
              <a:ext cx="51194" cy="49429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20"/>
            <p:cNvSpPr>
              <a:spLocks/>
            </p:cNvSpPr>
            <p:nvPr/>
          </p:nvSpPr>
          <p:spPr bwMode="auto">
            <a:xfrm>
              <a:off x="5319288" y="1537778"/>
              <a:ext cx="58256" cy="58256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Oval 21"/>
            <p:cNvSpPr>
              <a:spLocks/>
            </p:cNvSpPr>
            <p:nvPr/>
          </p:nvSpPr>
          <p:spPr bwMode="auto">
            <a:xfrm>
              <a:off x="5231023" y="1491880"/>
              <a:ext cx="51194" cy="49429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Oval 22"/>
            <p:cNvSpPr>
              <a:spLocks/>
            </p:cNvSpPr>
            <p:nvPr/>
          </p:nvSpPr>
          <p:spPr bwMode="auto">
            <a:xfrm>
              <a:off x="5135697" y="1442452"/>
              <a:ext cx="54725" cy="52959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Oval 23"/>
            <p:cNvSpPr>
              <a:spLocks/>
            </p:cNvSpPr>
            <p:nvPr/>
          </p:nvSpPr>
          <p:spPr bwMode="auto">
            <a:xfrm>
              <a:off x="5043900" y="1396554"/>
              <a:ext cx="49429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Oval 24"/>
            <p:cNvSpPr>
              <a:spLocks/>
            </p:cNvSpPr>
            <p:nvPr/>
          </p:nvSpPr>
          <p:spPr bwMode="auto">
            <a:xfrm>
              <a:off x="4939747" y="1366543"/>
              <a:ext cx="52959" cy="5472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Oval 25"/>
            <p:cNvSpPr>
              <a:spLocks/>
            </p:cNvSpPr>
            <p:nvPr/>
          </p:nvSpPr>
          <p:spPr bwMode="auto">
            <a:xfrm>
              <a:off x="4830298" y="1345360"/>
              <a:ext cx="61786" cy="6355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Oval 26"/>
            <p:cNvSpPr>
              <a:spLocks/>
            </p:cNvSpPr>
            <p:nvPr/>
          </p:nvSpPr>
          <p:spPr bwMode="auto">
            <a:xfrm>
              <a:off x="4738502" y="1341829"/>
              <a:ext cx="40602" cy="4060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Oval 27"/>
            <p:cNvSpPr>
              <a:spLocks/>
            </p:cNvSpPr>
            <p:nvPr/>
          </p:nvSpPr>
          <p:spPr bwMode="auto">
            <a:xfrm>
              <a:off x="4625522" y="1315349"/>
              <a:ext cx="58256" cy="60020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Oval 28"/>
            <p:cNvSpPr>
              <a:spLocks/>
            </p:cNvSpPr>
            <p:nvPr/>
          </p:nvSpPr>
          <p:spPr bwMode="auto">
            <a:xfrm>
              <a:off x="4528430" y="1311819"/>
              <a:ext cx="42368" cy="4236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Oval 29"/>
            <p:cNvSpPr>
              <a:spLocks/>
            </p:cNvSpPr>
            <p:nvPr/>
          </p:nvSpPr>
          <p:spPr bwMode="auto">
            <a:xfrm>
              <a:off x="4424277" y="1329472"/>
              <a:ext cx="45898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Oval 30"/>
            <p:cNvSpPr>
              <a:spLocks/>
            </p:cNvSpPr>
            <p:nvPr/>
          </p:nvSpPr>
          <p:spPr bwMode="auto">
            <a:xfrm>
              <a:off x="4307766" y="1333003"/>
              <a:ext cx="65317" cy="67082"/>
            </a:xfrm>
            <a:prstGeom prst="ellipse">
              <a:avLst/>
            </a:prstGeom>
            <a:solidFill>
              <a:srgbClr val="13436C"/>
            </a:solidFill>
            <a:ln>
              <a:solidFill>
                <a:srgbClr val="13436C"/>
              </a:solidFill>
            </a:ln>
            <a:ex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3" name="Oval 31"/>
            <p:cNvSpPr>
              <a:spLocks/>
            </p:cNvSpPr>
            <p:nvPr/>
          </p:nvSpPr>
          <p:spPr bwMode="auto">
            <a:xfrm>
              <a:off x="4201848" y="1348890"/>
              <a:ext cx="67082" cy="6708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Oval 32"/>
            <p:cNvSpPr>
              <a:spLocks/>
            </p:cNvSpPr>
            <p:nvPr/>
          </p:nvSpPr>
          <p:spPr bwMode="auto">
            <a:xfrm>
              <a:off x="4110051" y="1378900"/>
              <a:ext cx="45898" cy="4236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Oval 33"/>
            <p:cNvSpPr>
              <a:spLocks/>
            </p:cNvSpPr>
            <p:nvPr/>
          </p:nvSpPr>
          <p:spPr bwMode="auto">
            <a:xfrm>
              <a:off x="4005898" y="1408911"/>
              <a:ext cx="58256" cy="52959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Oval 34"/>
            <p:cNvSpPr>
              <a:spLocks/>
            </p:cNvSpPr>
            <p:nvPr/>
          </p:nvSpPr>
          <p:spPr bwMode="auto">
            <a:xfrm>
              <a:off x="3914102" y="1454809"/>
              <a:ext cx="54725" cy="58256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Oval 35"/>
            <p:cNvSpPr>
              <a:spLocks/>
            </p:cNvSpPr>
            <p:nvPr/>
          </p:nvSpPr>
          <p:spPr bwMode="auto">
            <a:xfrm>
              <a:off x="3813480" y="1500707"/>
              <a:ext cx="67082" cy="61786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Oval 36"/>
            <p:cNvSpPr>
              <a:spLocks/>
            </p:cNvSpPr>
            <p:nvPr/>
          </p:nvSpPr>
          <p:spPr bwMode="auto">
            <a:xfrm>
              <a:off x="3728745" y="1558962"/>
              <a:ext cx="45898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Oval 37"/>
            <p:cNvSpPr>
              <a:spLocks/>
            </p:cNvSpPr>
            <p:nvPr/>
          </p:nvSpPr>
          <p:spPr bwMode="auto">
            <a:xfrm>
              <a:off x="3633418" y="1608391"/>
              <a:ext cx="54725" cy="51194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Oval 38"/>
            <p:cNvSpPr>
              <a:spLocks/>
            </p:cNvSpPr>
            <p:nvPr/>
          </p:nvSpPr>
          <p:spPr bwMode="auto">
            <a:xfrm>
              <a:off x="3553979" y="1675472"/>
              <a:ext cx="67082" cy="6708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Oval 39"/>
            <p:cNvSpPr>
              <a:spLocks/>
            </p:cNvSpPr>
            <p:nvPr/>
          </p:nvSpPr>
          <p:spPr bwMode="auto">
            <a:xfrm>
              <a:off x="3490428" y="1760207"/>
              <a:ext cx="45898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Oval 40"/>
            <p:cNvSpPr>
              <a:spLocks/>
            </p:cNvSpPr>
            <p:nvPr/>
          </p:nvSpPr>
          <p:spPr bwMode="auto">
            <a:xfrm>
              <a:off x="3407458" y="1827289"/>
              <a:ext cx="58256" cy="58256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Oval 41"/>
            <p:cNvSpPr>
              <a:spLocks/>
            </p:cNvSpPr>
            <p:nvPr/>
          </p:nvSpPr>
          <p:spPr bwMode="auto">
            <a:xfrm>
              <a:off x="3331550" y="1901432"/>
              <a:ext cx="58256" cy="60020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Oval 42"/>
            <p:cNvSpPr>
              <a:spLocks/>
            </p:cNvSpPr>
            <p:nvPr/>
          </p:nvSpPr>
          <p:spPr bwMode="auto">
            <a:xfrm>
              <a:off x="3276825" y="1989697"/>
              <a:ext cx="63551" cy="63551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Oval 43"/>
            <p:cNvSpPr>
              <a:spLocks/>
            </p:cNvSpPr>
            <p:nvPr/>
          </p:nvSpPr>
          <p:spPr bwMode="auto">
            <a:xfrm>
              <a:off x="3227396" y="2081494"/>
              <a:ext cx="61786" cy="6708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Oval 44"/>
            <p:cNvSpPr>
              <a:spLocks/>
            </p:cNvSpPr>
            <p:nvPr/>
          </p:nvSpPr>
          <p:spPr bwMode="auto">
            <a:xfrm>
              <a:off x="3185029" y="2182117"/>
              <a:ext cx="51194" cy="54725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Oval 45"/>
            <p:cNvSpPr>
              <a:spLocks/>
            </p:cNvSpPr>
            <p:nvPr/>
          </p:nvSpPr>
          <p:spPr bwMode="auto">
            <a:xfrm>
              <a:off x="3135600" y="2273913"/>
              <a:ext cx="54725" cy="60020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Oval 46"/>
            <p:cNvSpPr>
              <a:spLocks/>
            </p:cNvSpPr>
            <p:nvPr/>
          </p:nvSpPr>
          <p:spPr bwMode="auto">
            <a:xfrm>
              <a:off x="3102059" y="2379831"/>
              <a:ext cx="45898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Oval 47"/>
            <p:cNvSpPr>
              <a:spLocks/>
            </p:cNvSpPr>
            <p:nvPr/>
          </p:nvSpPr>
          <p:spPr bwMode="auto">
            <a:xfrm>
              <a:off x="3077345" y="2475158"/>
              <a:ext cx="61786" cy="63551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Oval 48"/>
            <p:cNvSpPr>
              <a:spLocks/>
            </p:cNvSpPr>
            <p:nvPr/>
          </p:nvSpPr>
          <p:spPr bwMode="auto">
            <a:xfrm>
              <a:off x="3068519" y="2584607"/>
              <a:ext cx="45898" cy="49429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Oval 49"/>
            <p:cNvSpPr>
              <a:spLocks/>
            </p:cNvSpPr>
            <p:nvPr/>
          </p:nvSpPr>
          <p:spPr bwMode="auto">
            <a:xfrm>
              <a:off x="3050865" y="2692291"/>
              <a:ext cx="45898" cy="4236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Oval 50"/>
            <p:cNvSpPr>
              <a:spLocks/>
            </p:cNvSpPr>
            <p:nvPr/>
          </p:nvSpPr>
          <p:spPr bwMode="auto">
            <a:xfrm>
              <a:off x="3031447" y="2789383"/>
              <a:ext cx="52959" cy="58256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Oval 51"/>
            <p:cNvSpPr>
              <a:spLocks/>
            </p:cNvSpPr>
            <p:nvPr/>
          </p:nvSpPr>
          <p:spPr bwMode="auto">
            <a:xfrm>
              <a:off x="3043804" y="2902363"/>
              <a:ext cx="45898" cy="4236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Oval 52"/>
            <p:cNvSpPr>
              <a:spLocks/>
            </p:cNvSpPr>
            <p:nvPr/>
          </p:nvSpPr>
          <p:spPr bwMode="auto">
            <a:xfrm>
              <a:off x="3063223" y="3006516"/>
              <a:ext cx="42368" cy="4236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Oval 53"/>
            <p:cNvSpPr>
              <a:spLocks/>
            </p:cNvSpPr>
            <p:nvPr/>
          </p:nvSpPr>
          <p:spPr bwMode="auto">
            <a:xfrm>
              <a:off x="3068519" y="3098312"/>
              <a:ext cx="67082" cy="6708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Oval 54"/>
            <p:cNvSpPr>
              <a:spLocks/>
            </p:cNvSpPr>
            <p:nvPr/>
          </p:nvSpPr>
          <p:spPr bwMode="auto">
            <a:xfrm>
              <a:off x="3084407" y="3204231"/>
              <a:ext cx="67082" cy="6708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Oval 55"/>
            <p:cNvSpPr>
              <a:spLocks/>
            </p:cNvSpPr>
            <p:nvPr/>
          </p:nvSpPr>
          <p:spPr bwMode="auto">
            <a:xfrm>
              <a:off x="3117947" y="3317211"/>
              <a:ext cx="42368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Oval 56"/>
            <p:cNvSpPr>
              <a:spLocks/>
            </p:cNvSpPr>
            <p:nvPr/>
          </p:nvSpPr>
          <p:spPr bwMode="auto">
            <a:xfrm>
              <a:off x="3156784" y="3400180"/>
              <a:ext cx="67082" cy="63551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Oval 57"/>
            <p:cNvSpPr>
              <a:spLocks/>
            </p:cNvSpPr>
            <p:nvPr/>
          </p:nvSpPr>
          <p:spPr bwMode="auto">
            <a:xfrm>
              <a:off x="3209744" y="3500803"/>
              <a:ext cx="54725" cy="54725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Oval 58"/>
            <p:cNvSpPr>
              <a:spLocks/>
            </p:cNvSpPr>
            <p:nvPr/>
          </p:nvSpPr>
          <p:spPr bwMode="auto">
            <a:xfrm>
              <a:off x="3264468" y="3601426"/>
              <a:ext cx="42368" cy="3707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Oval 59"/>
            <p:cNvSpPr>
              <a:spLocks/>
            </p:cNvSpPr>
            <p:nvPr/>
          </p:nvSpPr>
          <p:spPr bwMode="auto">
            <a:xfrm>
              <a:off x="3315662" y="3693222"/>
              <a:ext cx="40602" cy="4236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Oval 60"/>
            <p:cNvSpPr>
              <a:spLocks/>
            </p:cNvSpPr>
            <p:nvPr/>
          </p:nvSpPr>
          <p:spPr bwMode="auto">
            <a:xfrm>
              <a:off x="3370386" y="3760303"/>
              <a:ext cx="65317" cy="61786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Oval 61"/>
            <p:cNvSpPr>
              <a:spLocks/>
            </p:cNvSpPr>
            <p:nvPr/>
          </p:nvSpPr>
          <p:spPr bwMode="auto">
            <a:xfrm>
              <a:off x="3449826" y="3839743"/>
              <a:ext cx="58256" cy="58256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Oval 62"/>
            <p:cNvSpPr>
              <a:spLocks/>
            </p:cNvSpPr>
            <p:nvPr/>
          </p:nvSpPr>
          <p:spPr bwMode="auto">
            <a:xfrm>
              <a:off x="3529265" y="3919181"/>
              <a:ext cx="45898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Oval 63"/>
            <p:cNvSpPr>
              <a:spLocks/>
            </p:cNvSpPr>
            <p:nvPr/>
          </p:nvSpPr>
          <p:spPr bwMode="auto">
            <a:xfrm>
              <a:off x="3603408" y="3995089"/>
              <a:ext cx="45898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Oval 64"/>
            <p:cNvSpPr>
              <a:spLocks/>
            </p:cNvSpPr>
            <p:nvPr/>
          </p:nvSpPr>
          <p:spPr bwMode="auto">
            <a:xfrm>
              <a:off x="3675786" y="4048049"/>
              <a:ext cx="67082" cy="6708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Oval 65"/>
            <p:cNvSpPr>
              <a:spLocks/>
            </p:cNvSpPr>
            <p:nvPr/>
          </p:nvSpPr>
          <p:spPr bwMode="auto">
            <a:xfrm>
              <a:off x="3779939" y="4108069"/>
              <a:ext cx="45898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Oval 66"/>
            <p:cNvSpPr>
              <a:spLocks/>
            </p:cNvSpPr>
            <p:nvPr/>
          </p:nvSpPr>
          <p:spPr bwMode="auto">
            <a:xfrm>
              <a:off x="3868204" y="4148671"/>
              <a:ext cx="58256" cy="60020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Oval 67"/>
            <p:cNvSpPr>
              <a:spLocks/>
            </p:cNvSpPr>
            <p:nvPr/>
          </p:nvSpPr>
          <p:spPr bwMode="auto">
            <a:xfrm>
              <a:off x="3968826" y="4203396"/>
              <a:ext cx="45898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Oval 68"/>
            <p:cNvSpPr>
              <a:spLocks/>
            </p:cNvSpPr>
            <p:nvPr/>
          </p:nvSpPr>
          <p:spPr bwMode="auto">
            <a:xfrm>
              <a:off x="4060623" y="4254590"/>
              <a:ext cx="49429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Oval 69"/>
            <p:cNvSpPr>
              <a:spLocks/>
            </p:cNvSpPr>
            <p:nvPr/>
          </p:nvSpPr>
          <p:spPr bwMode="auto">
            <a:xfrm>
              <a:off x="4168307" y="4274008"/>
              <a:ext cx="38837" cy="38837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Oval 70"/>
            <p:cNvSpPr>
              <a:spLocks/>
            </p:cNvSpPr>
            <p:nvPr/>
          </p:nvSpPr>
          <p:spPr bwMode="auto">
            <a:xfrm>
              <a:off x="4260103" y="4279305"/>
              <a:ext cx="67082" cy="6708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Oval 71"/>
            <p:cNvSpPr>
              <a:spLocks/>
            </p:cNvSpPr>
            <p:nvPr/>
          </p:nvSpPr>
          <p:spPr bwMode="auto">
            <a:xfrm>
              <a:off x="4366021" y="4295192"/>
              <a:ext cx="67082" cy="6708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Oval 72"/>
            <p:cNvSpPr>
              <a:spLocks/>
            </p:cNvSpPr>
            <p:nvPr/>
          </p:nvSpPr>
          <p:spPr bwMode="auto">
            <a:xfrm>
              <a:off x="4482532" y="4325203"/>
              <a:ext cx="37072" cy="3707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Oval 73"/>
            <p:cNvSpPr>
              <a:spLocks/>
            </p:cNvSpPr>
            <p:nvPr/>
          </p:nvSpPr>
          <p:spPr bwMode="auto">
            <a:xfrm>
              <a:off x="4583154" y="4325203"/>
              <a:ext cx="45898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Oval 74"/>
            <p:cNvSpPr>
              <a:spLocks/>
            </p:cNvSpPr>
            <p:nvPr/>
          </p:nvSpPr>
          <p:spPr bwMode="auto">
            <a:xfrm>
              <a:off x="4683777" y="4304019"/>
              <a:ext cx="54725" cy="54725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Oval 75"/>
            <p:cNvSpPr>
              <a:spLocks/>
            </p:cNvSpPr>
            <p:nvPr/>
          </p:nvSpPr>
          <p:spPr bwMode="auto">
            <a:xfrm>
              <a:off x="4784400" y="4282835"/>
              <a:ext cx="61786" cy="63551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Oval 76"/>
            <p:cNvSpPr>
              <a:spLocks/>
            </p:cNvSpPr>
            <p:nvPr/>
          </p:nvSpPr>
          <p:spPr bwMode="auto">
            <a:xfrm>
              <a:off x="4892084" y="4270478"/>
              <a:ext cx="54725" cy="54725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Oval 77"/>
            <p:cNvSpPr>
              <a:spLocks/>
            </p:cNvSpPr>
            <p:nvPr/>
          </p:nvSpPr>
          <p:spPr bwMode="auto">
            <a:xfrm>
              <a:off x="4998002" y="4254590"/>
              <a:ext cx="49429" cy="52959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Oval 78"/>
            <p:cNvSpPr>
              <a:spLocks/>
            </p:cNvSpPr>
            <p:nvPr/>
          </p:nvSpPr>
          <p:spPr bwMode="auto">
            <a:xfrm>
              <a:off x="5093329" y="4215754"/>
              <a:ext cx="51194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Oval 79"/>
            <p:cNvSpPr>
              <a:spLocks/>
            </p:cNvSpPr>
            <p:nvPr/>
          </p:nvSpPr>
          <p:spPr bwMode="auto">
            <a:xfrm>
              <a:off x="5185125" y="4166325"/>
              <a:ext cx="54725" cy="49429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Oval 80"/>
            <p:cNvSpPr>
              <a:spLocks/>
            </p:cNvSpPr>
            <p:nvPr/>
          </p:nvSpPr>
          <p:spPr bwMode="auto">
            <a:xfrm>
              <a:off x="5282217" y="4115131"/>
              <a:ext cx="49429" cy="51194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Oval 81"/>
            <p:cNvSpPr>
              <a:spLocks/>
            </p:cNvSpPr>
            <p:nvPr/>
          </p:nvSpPr>
          <p:spPr bwMode="auto">
            <a:xfrm>
              <a:off x="5377544" y="4069233"/>
              <a:ext cx="45898" cy="4589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Oval 82"/>
            <p:cNvSpPr>
              <a:spLocks/>
            </p:cNvSpPr>
            <p:nvPr/>
          </p:nvSpPr>
          <p:spPr bwMode="auto">
            <a:xfrm>
              <a:off x="5462279" y="4007447"/>
              <a:ext cx="54725" cy="54725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Oval 83"/>
            <p:cNvSpPr>
              <a:spLocks/>
            </p:cNvSpPr>
            <p:nvPr/>
          </p:nvSpPr>
          <p:spPr bwMode="auto">
            <a:xfrm>
              <a:off x="5532891" y="3928008"/>
              <a:ext cx="58256" cy="61786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Oval 84"/>
            <p:cNvSpPr>
              <a:spLocks/>
            </p:cNvSpPr>
            <p:nvPr/>
          </p:nvSpPr>
          <p:spPr bwMode="auto">
            <a:xfrm>
              <a:off x="5612330" y="3860926"/>
              <a:ext cx="51194" cy="49429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Oval 85"/>
            <p:cNvSpPr>
              <a:spLocks/>
            </p:cNvSpPr>
            <p:nvPr/>
          </p:nvSpPr>
          <p:spPr bwMode="auto">
            <a:xfrm>
              <a:off x="5691769" y="3788548"/>
              <a:ext cx="42368" cy="42368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Oval 86"/>
            <p:cNvSpPr>
              <a:spLocks/>
            </p:cNvSpPr>
            <p:nvPr/>
          </p:nvSpPr>
          <p:spPr bwMode="auto">
            <a:xfrm>
              <a:off x="5764146" y="3709109"/>
              <a:ext cx="49429" cy="51194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Oval 87"/>
            <p:cNvSpPr>
              <a:spLocks/>
            </p:cNvSpPr>
            <p:nvPr/>
          </p:nvSpPr>
          <p:spPr bwMode="auto">
            <a:xfrm>
              <a:off x="5813575" y="3622609"/>
              <a:ext cx="42368" cy="40602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Oval 88"/>
            <p:cNvSpPr>
              <a:spLocks/>
            </p:cNvSpPr>
            <p:nvPr/>
          </p:nvSpPr>
          <p:spPr bwMode="auto">
            <a:xfrm>
              <a:off x="5850647" y="3516691"/>
              <a:ext cx="63551" cy="63551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Oval 89"/>
            <p:cNvSpPr>
              <a:spLocks/>
            </p:cNvSpPr>
            <p:nvPr/>
          </p:nvSpPr>
          <p:spPr bwMode="auto">
            <a:xfrm>
              <a:off x="5905372" y="3430190"/>
              <a:ext cx="54725" cy="49429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Oval 90"/>
            <p:cNvSpPr>
              <a:spLocks/>
            </p:cNvSpPr>
            <p:nvPr/>
          </p:nvSpPr>
          <p:spPr bwMode="auto">
            <a:xfrm>
              <a:off x="5947739" y="3329568"/>
              <a:ext cx="67082" cy="6178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Oval 91"/>
            <p:cNvSpPr>
              <a:spLocks/>
            </p:cNvSpPr>
            <p:nvPr/>
          </p:nvSpPr>
          <p:spPr bwMode="auto">
            <a:xfrm>
              <a:off x="5990107" y="3237772"/>
              <a:ext cx="45898" cy="458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Oval 92"/>
            <p:cNvSpPr>
              <a:spLocks/>
            </p:cNvSpPr>
            <p:nvPr/>
          </p:nvSpPr>
          <p:spPr bwMode="auto">
            <a:xfrm>
              <a:off x="5997168" y="3124792"/>
              <a:ext cx="63551" cy="6178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Oval 93"/>
            <p:cNvSpPr>
              <a:spLocks/>
            </p:cNvSpPr>
            <p:nvPr/>
          </p:nvSpPr>
          <p:spPr bwMode="auto">
            <a:xfrm>
              <a:off x="6021882" y="3027700"/>
              <a:ext cx="47663" cy="4589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Oval 94"/>
            <p:cNvSpPr>
              <a:spLocks/>
            </p:cNvSpPr>
            <p:nvPr/>
          </p:nvSpPr>
          <p:spPr bwMode="auto">
            <a:xfrm>
              <a:off x="6036004" y="2923546"/>
              <a:ext cx="49429" cy="49429"/>
            </a:xfrm>
            <a:prstGeom prst="ellipse">
              <a:avLst/>
            </a:prstGeom>
            <a:solidFill>
              <a:srgbClr val="13436C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Oval 95"/>
            <p:cNvSpPr>
              <a:spLocks/>
            </p:cNvSpPr>
            <p:nvPr/>
          </p:nvSpPr>
          <p:spPr bwMode="auto">
            <a:xfrm>
              <a:off x="4549614" y="1031134"/>
              <a:ext cx="653165" cy="6531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Oval 96"/>
            <p:cNvSpPr>
              <a:spLocks/>
            </p:cNvSpPr>
            <p:nvPr/>
          </p:nvSpPr>
          <p:spPr bwMode="auto">
            <a:xfrm>
              <a:off x="5730606" y="2898832"/>
              <a:ext cx="647869" cy="6478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Oval 97"/>
            <p:cNvSpPr>
              <a:spLocks/>
            </p:cNvSpPr>
            <p:nvPr/>
          </p:nvSpPr>
          <p:spPr bwMode="auto">
            <a:xfrm>
              <a:off x="3557510" y="3882110"/>
              <a:ext cx="649634" cy="6513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Oval 98"/>
            <p:cNvSpPr>
              <a:spLocks/>
            </p:cNvSpPr>
            <p:nvPr/>
          </p:nvSpPr>
          <p:spPr bwMode="auto">
            <a:xfrm>
              <a:off x="3004967" y="1973810"/>
              <a:ext cx="418379" cy="42190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Oval 111"/>
            <p:cNvSpPr/>
            <p:nvPr/>
          </p:nvSpPr>
          <p:spPr>
            <a:xfrm>
              <a:off x="3882327" y="2152348"/>
              <a:ext cx="1382518" cy="1368150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sp>
        <p:nvSpPr>
          <p:cNvPr id="106" name="Title 1">
            <a:extLst>
              <a:ext uri="{FF2B5EF4-FFF2-40B4-BE49-F238E27FC236}">
                <a16:creationId xmlns:a16="http://schemas.microsoft.com/office/drawing/2014/main" id="{BEF0B9CD-BF14-46EE-87AD-5D963C51492A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实验目的</a:t>
            </a:r>
          </a:p>
        </p:txBody>
      </p:sp>
    </p:spTree>
    <p:extLst>
      <p:ext uri="{BB962C8B-B14F-4D97-AF65-F5344CB8AC3E}">
        <p14:creationId xmlns:p14="http://schemas.microsoft.com/office/powerpoint/2010/main" val="413775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7E4FDD08-196B-457A-BBA9-7BBA96DA76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6A36A193-C17D-424D-8E58-A6A2B78541E5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1A33B9F7-28C5-4BFD-AA79-C9808A338B7A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D9F59911-0EB7-41DB-9848-6CF9EACC8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实验原理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08CA9D-DB05-421F-BE31-F771D6CE3A73}"/>
              </a:ext>
            </a:extLst>
          </p:cNvPr>
          <p:cNvSpPr/>
          <p:nvPr/>
        </p:nvSpPr>
        <p:spPr>
          <a:xfrm>
            <a:off x="4115228" y="1707654"/>
            <a:ext cx="1968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02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8E7073A6-4A8B-47DA-9B19-673E6285039A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B00A44C-CE4C-4EE8-A987-10C36CDB8326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67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3" grpId="0"/>
      <p:bldP spid="14" grpId="0"/>
      <p:bldP spid="16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/>
          <p:cNvGrpSpPr/>
          <p:nvPr/>
        </p:nvGrpSpPr>
        <p:grpSpPr>
          <a:xfrm>
            <a:off x="6347829" y="3586933"/>
            <a:ext cx="2651128" cy="79616"/>
            <a:chOff x="6347829" y="3586933"/>
            <a:chExt cx="2651128" cy="79616"/>
          </a:xfrm>
        </p:grpSpPr>
        <p:sp>
          <p:nvSpPr>
            <p:cNvPr id="4" name="Straight Connector 41"/>
            <p:cNvSpPr>
              <a:spLocks/>
            </p:cNvSpPr>
            <p:nvPr/>
          </p:nvSpPr>
          <p:spPr bwMode="auto">
            <a:xfrm flipH="1">
              <a:off x="6347829" y="3626741"/>
              <a:ext cx="2651128" cy="0"/>
            </a:xfrm>
            <a:prstGeom prst="line">
              <a:avLst/>
            </a:prstGeom>
            <a:noFill/>
            <a:ln w="292100" cap="sq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Oval 61"/>
            <p:cNvSpPr/>
            <p:nvPr/>
          </p:nvSpPr>
          <p:spPr bwMode="auto">
            <a:xfrm>
              <a:off x="7394455" y="3586933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2946412" y="3509806"/>
            <a:ext cx="3413632" cy="223919"/>
            <a:chOff x="2946412" y="3509806"/>
            <a:chExt cx="3413632" cy="223919"/>
          </a:xfrm>
        </p:grpSpPr>
        <p:sp>
          <p:nvSpPr>
            <p:cNvPr id="8" name="Straight Connector 46"/>
            <p:cNvSpPr>
              <a:spLocks/>
            </p:cNvSpPr>
            <p:nvPr/>
          </p:nvSpPr>
          <p:spPr bwMode="auto">
            <a:xfrm flipH="1">
              <a:off x="2946412" y="3626741"/>
              <a:ext cx="3301673" cy="0"/>
            </a:xfrm>
            <a:prstGeom prst="line">
              <a:avLst/>
            </a:prstGeom>
            <a:noFill/>
            <a:ln w="2921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49"/>
            <p:cNvSpPr/>
            <p:nvPr/>
          </p:nvSpPr>
          <p:spPr bwMode="auto">
            <a:xfrm>
              <a:off x="3763771" y="3509806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53"/>
            <p:cNvSpPr/>
            <p:nvPr/>
          </p:nvSpPr>
          <p:spPr bwMode="auto">
            <a:xfrm>
              <a:off x="6136126" y="3509806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Oval 60"/>
            <p:cNvSpPr/>
            <p:nvPr/>
          </p:nvSpPr>
          <p:spPr bwMode="auto">
            <a:xfrm>
              <a:off x="5022100" y="3586933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567053" y="2773363"/>
            <a:ext cx="429178" cy="890699"/>
            <a:chOff x="2567053" y="2773363"/>
            <a:chExt cx="429178" cy="890699"/>
          </a:xfrm>
        </p:grpSpPr>
        <p:sp>
          <p:nvSpPr>
            <p:cNvPr id="6" name="Freeform: Shape 43"/>
            <p:cNvSpPr>
              <a:spLocks/>
            </p:cNvSpPr>
            <p:nvPr/>
          </p:nvSpPr>
          <p:spPr bwMode="auto">
            <a:xfrm>
              <a:off x="2567053" y="2773363"/>
              <a:ext cx="393100" cy="850889"/>
            </a:xfrm>
            <a:custGeom>
              <a:avLst/>
              <a:gdLst>
                <a:gd name="T0" fmla="*/ 326 w 326"/>
                <a:gd name="T1" fmla="*/ 604 h 604"/>
                <a:gd name="T2" fmla="*/ 326 w 326"/>
                <a:gd name="T3" fmla="*/ 604 h 604"/>
                <a:gd name="T4" fmla="*/ 292 w 326"/>
                <a:gd name="T5" fmla="*/ 602 h 604"/>
                <a:gd name="T6" fmla="*/ 260 w 326"/>
                <a:gd name="T7" fmla="*/ 598 h 604"/>
                <a:gd name="T8" fmla="*/ 228 w 326"/>
                <a:gd name="T9" fmla="*/ 590 h 604"/>
                <a:gd name="T10" fmla="*/ 198 w 326"/>
                <a:gd name="T11" fmla="*/ 580 h 604"/>
                <a:gd name="T12" fmla="*/ 170 w 326"/>
                <a:gd name="T13" fmla="*/ 568 h 604"/>
                <a:gd name="T14" fmla="*/ 144 w 326"/>
                <a:gd name="T15" fmla="*/ 552 h 604"/>
                <a:gd name="T16" fmla="*/ 118 w 326"/>
                <a:gd name="T17" fmla="*/ 534 h 604"/>
                <a:gd name="T18" fmla="*/ 96 w 326"/>
                <a:gd name="T19" fmla="*/ 516 h 604"/>
                <a:gd name="T20" fmla="*/ 74 w 326"/>
                <a:gd name="T21" fmla="*/ 494 h 604"/>
                <a:gd name="T22" fmla="*/ 56 w 326"/>
                <a:gd name="T23" fmla="*/ 470 h 604"/>
                <a:gd name="T24" fmla="*/ 40 w 326"/>
                <a:gd name="T25" fmla="*/ 446 h 604"/>
                <a:gd name="T26" fmla="*/ 26 w 326"/>
                <a:gd name="T27" fmla="*/ 420 h 604"/>
                <a:gd name="T28" fmla="*/ 16 w 326"/>
                <a:gd name="T29" fmla="*/ 392 h 604"/>
                <a:gd name="T30" fmla="*/ 8 w 326"/>
                <a:gd name="T31" fmla="*/ 362 h 604"/>
                <a:gd name="T32" fmla="*/ 2 w 326"/>
                <a:gd name="T33" fmla="*/ 332 h 604"/>
                <a:gd name="T34" fmla="*/ 0 w 326"/>
                <a:gd name="T35" fmla="*/ 302 h 604"/>
                <a:gd name="T36" fmla="*/ 0 w 326"/>
                <a:gd name="T37" fmla="*/ 302 h 604"/>
                <a:gd name="T38" fmla="*/ 2 w 326"/>
                <a:gd name="T39" fmla="*/ 270 h 604"/>
                <a:gd name="T40" fmla="*/ 8 w 326"/>
                <a:gd name="T41" fmla="*/ 240 h 604"/>
                <a:gd name="T42" fmla="*/ 16 w 326"/>
                <a:gd name="T43" fmla="*/ 212 h 604"/>
                <a:gd name="T44" fmla="*/ 26 w 326"/>
                <a:gd name="T45" fmla="*/ 184 h 604"/>
                <a:gd name="T46" fmla="*/ 40 w 326"/>
                <a:gd name="T47" fmla="*/ 158 h 604"/>
                <a:gd name="T48" fmla="*/ 56 w 326"/>
                <a:gd name="T49" fmla="*/ 132 h 604"/>
                <a:gd name="T50" fmla="*/ 74 w 326"/>
                <a:gd name="T51" fmla="*/ 110 h 604"/>
                <a:gd name="T52" fmla="*/ 96 w 326"/>
                <a:gd name="T53" fmla="*/ 88 h 604"/>
                <a:gd name="T54" fmla="*/ 118 w 326"/>
                <a:gd name="T55" fmla="*/ 68 h 604"/>
                <a:gd name="T56" fmla="*/ 144 w 326"/>
                <a:gd name="T57" fmla="*/ 52 h 604"/>
                <a:gd name="T58" fmla="*/ 170 w 326"/>
                <a:gd name="T59" fmla="*/ 36 h 604"/>
                <a:gd name="T60" fmla="*/ 198 w 326"/>
                <a:gd name="T61" fmla="*/ 24 h 604"/>
                <a:gd name="T62" fmla="*/ 228 w 326"/>
                <a:gd name="T63" fmla="*/ 14 h 604"/>
                <a:gd name="T64" fmla="*/ 260 w 326"/>
                <a:gd name="T65" fmla="*/ 6 h 604"/>
                <a:gd name="T66" fmla="*/ 292 w 326"/>
                <a:gd name="T67" fmla="*/ 2 h 604"/>
                <a:gd name="T68" fmla="*/ 326 w 326"/>
                <a:gd name="T6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604">
                  <a:moveTo>
                    <a:pt x="326" y="604"/>
                  </a:moveTo>
                  <a:lnTo>
                    <a:pt x="326" y="604"/>
                  </a:lnTo>
                  <a:lnTo>
                    <a:pt x="292" y="602"/>
                  </a:lnTo>
                  <a:lnTo>
                    <a:pt x="260" y="598"/>
                  </a:lnTo>
                  <a:lnTo>
                    <a:pt x="228" y="590"/>
                  </a:lnTo>
                  <a:lnTo>
                    <a:pt x="198" y="580"/>
                  </a:lnTo>
                  <a:lnTo>
                    <a:pt x="170" y="568"/>
                  </a:lnTo>
                  <a:lnTo>
                    <a:pt x="144" y="552"/>
                  </a:lnTo>
                  <a:lnTo>
                    <a:pt x="118" y="534"/>
                  </a:lnTo>
                  <a:lnTo>
                    <a:pt x="96" y="516"/>
                  </a:lnTo>
                  <a:lnTo>
                    <a:pt x="74" y="494"/>
                  </a:lnTo>
                  <a:lnTo>
                    <a:pt x="56" y="470"/>
                  </a:lnTo>
                  <a:lnTo>
                    <a:pt x="40" y="446"/>
                  </a:lnTo>
                  <a:lnTo>
                    <a:pt x="26" y="420"/>
                  </a:lnTo>
                  <a:lnTo>
                    <a:pt x="16" y="392"/>
                  </a:lnTo>
                  <a:lnTo>
                    <a:pt x="8" y="362"/>
                  </a:lnTo>
                  <a:lnTo>
                    <a:pt x="2" y="33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270"/>
                  </a:lnTo>
                  <a:lnTo>
                    <a:pt x="8" y="240"/>
                  </a:lnTo>
                  <a:lnTo>
                    <a:pt x="16" y="212"/>
                  </a:lnTo>
                  <a:lnTo>
                    <a:pt x="26" y="184"/>
                  </a:lnTo>
                  <a:lnTo>
                    <a:pt x="40" y="158"/>
                  </a:lnTo>
                  <a:lnTo>
                    <a:pt x="56" y="132"/>
                  </a:lnTo>
                  <a:lnTo>
                    <a:pt x="74" y="110"/>
                  </a:lnTo>
                  <a:lnTo>
                    <a:pt x="96" y="88"/>
                  </a:lnTo>
                  <a:lnTo>
                    <a:pt x="118" y="68"/>
                  </a:lnTo>
                  <a:lnTo>
                    <a:pt x="144" y="52"/>
                  </a:lnTo>
                  <a:lnTo>
                    <a:pt x="170" y="36"/>
                  </a:lnTo>
                  <a:lnTo>
                    <a:pt x="198" y="24"/>
                  </a:lnTo>
                  <a:lnTo>
                    <a:pt x="228" y="14"/>
                  </a:lnTo>
                  <a:lnTo>
                    <a:pt x="260" y="6"/>
                  </a:lnTo>
                  <a:lnTo>
                    <a:pt x="292" y="2"/>
                  </a:lnTo>
                  <a:lnTo>
                    <a:pt x="326" y="0"/>
                  </a:lnTo>
                </a:path>
              </a:pathLst>
            </a:custGeom>
            <a:noFill/>
            <a:ln w="2921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Oval 59"/>
            <p:cNvSpPr/>
            <p:nvPr/>
          </p:nvSpPr>
          <p:spPr bwMode="auto">
            <a:xfrm>
              <a:off x="2916616" y="3584446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16505" y="1809271"/>
            <a:ext cx="6685327" cy="223919"/>
            <a:chOff x="116505" y="1809271"/>
            <a:chExt cx="6685327" cy="223919"/>
          </a:xfrm>
        </p:grpSpPr>
        <p:sp>
          <p:nvSpPr>
            <p:cNvPr id="5" name="Straight Connector 44"/>
            <p:cNvSpPr>
              <a:spLocks/>
            </p:cNvSpPr>
            <p:nvPr/>
          </p:nvSpPr>
          <p:spPr bwMode="auto">
            <a:xfrm flipH="1">
              <a:off x="116505" y="1921230"/>
              <a:ext cx="6685327" cy="0"/>
            </a:xfrm>
            <a:prstGeom prst="line">
              <a:avLst/>
            </a:prstGeom>
            <a:noFill/>
            <a:ln w="292100" cap="sq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48"/>
            <p:cNvSpPr/>
            <p:nvPr/>
          </p:nvSpPr>
          <p:spPr bwMode="auto">
            <a:xfrm>
              <a:off x="1872882" y="1809271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Oval 50"/>
            <p:cNvSpPr/>
            <p:nvPr/>
          </p:nvSpPr>
          <p:spPr bwMode="auto">
            <a:xfrm>
              <a:off x="5654637" y="1809271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Oval 54"/>
            <p:cNvSpPr/>
            <p:nvPr/>
          </p:nvSpPr>
          <p:spPr bwMode="auto">
            <a:xfrm>
              <a:off x="3484128" y="1881423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Oval 55"/>
            <p:cNvSpPr/>
            <p:nvPr/>
          </p:nvSpPr>
          <p:spPr bwMode="auto">
            <a:xfrm>
              <a:off x="4569382" y="1881423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2823314" y="2661405"/>
            <a:ext cx="4136268" cy="223919"/>
            <a:chOff x="2823314" y="2661405"/>
            <a:chExt cx="4136268" cy="223919"/>
          </a:xfrm>
        </p:grpSpPr>
        <p:sp>
          <p:nvSpPr>
            <p:cNvPr id="7" name="Straight Connector 45"/>
            <p:cNvSpPr>
              <a:spLocks/>
            </p:cNvSpPr>
            <p:nvPr/>
          </p:nvSpPr>
          <p:spPr bwMode="auto">
            <a:xfrm flipH="1">
              <a:off x="2956423" y="2773363"/>
              <a:ext cx="2244158" cy="0"/>
            </a:xfrm>
            <a:prstGeom prst="line">
              <a:avLst/>
            </a:pr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Straight Connector 47"/>
            <p:cNvSpPr>
              <a:spLocks/>
            </p:cNvSpPr>
            <p:nvPr/>
          </p:nvSpPr>
          <p:spPr bwMode="auto">
            <a:xfrm flipH="1">
              <a:off x="5200580" y="2773363"/>
              <a:ext cx="1759002" cy="0"/>
            </a:xfrm>
            <a:prstGeom prst="line">
              <a:avLst/>
            </a:pr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Oval 51"/>
            <p:cNvSpPr/>
            <p:nvPr/>
          </p:nvSpPr>
          <p:spPr bwMode="auto">
            <a:xfrm>
              <a:off x="5088621" y="2661405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52"/>
            <p:cNvSpPr/>
            <p:nvPr/>
          </p:nvSpPr>
          <p:spPr bwMode="auto">
            <a:xfrm>
              <a:off x="2823314" y="2661405"/>
              <a:ext cx="223918" cy="22391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Oval 58"/>
            <p:cNvSpPr/>
            <p:nvPr/>
          </p:nvSpPr>
          <p:spPr bwMode="auto">
            <a:xfrm>
              <a:off x="6147256" y="2727336"/>
              <a:ext cx="80860" cy="808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1826148" y="701793"/>
            <a:ext cx="2013931" cy="1031352"/>
            <a:chOff x="1903026" y="1208756"/>
            <a:chExt cx="2260245" cy="474145"/>
          </a:xfrm>
        </p:grpSpPr>
        <p:sp>
          <p:nvSpPr>
            <p:cNvPr id="23" name="TextBox 65"/>
            <p:cNvSpPr txBox="1">
              <a:spLocks/>
            </p:cNvSpPr>
            <p:nvPr/>
          </p:nvSpPr>
          <p:spPr bwMode="auto">
            <a:xfrm>
              <a:off x="1903026" y="1208756"/>
              <a:ext cx="883656" cy="16932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normAutofit/>
              <a:sp3d extrusionH="57150">
                <a:bevelT w="0" h="0"/>
              </a:sp3d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67" b="1" dirty="0">
                  <a:solidFill>
                    <a:schemeClr val="accent1"/>
                  </a:solidFill>
                </a:rPr>
                <a:t>点击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开始（</a:t>
              </a:r>
              <a:r>
                <a:rPr lang="en-US" altLang="zh-CN" sz="1600" b="1" dirty="0">
                  <a:solidFill>
                    <a:schemeClr val="accent1"/>
                  </a:solidFill>
                </a:rPr>
                <a:t>main</a:t>
              </a:r>
              <a:r>
                <a:rPr lang="zh-CN" altLang="en-US" sz="1600" b="1" dirty="0">
                  <a:solidFill>
                    <a:schemeClr val="accent1"/>
                  </a:solidFill>
                </a:rPr>
                <a:t>）</a:t>
              </a:r>
              <a:endParaRPr lang="zh-CN" altLang="en-US" sz="1467" b="1" dirty="0">
                <a:solidFill>
                  <a:schemeClr val="accent1"/>
                </a:solidFill>
              </a:endParaRPr>
            </a:p>
          </p:txBody>
        </p:sp>
        <p:sp>
          <p:nvSpPr>
            <p:cNvPr id="24" name="TextBox 66"/>
            <p:cNvSpPr txBox="1">
              <a:spLocks/>
            </p:cNvSpPr>
            <p:nvPr/>
          </p:nvSpPr>
          <p:spPr bwMode="auto">
            <a:xfrm>
              <a:off x="1903026" y="1336652"/>
              <a:ext cx="2260245" cy="346249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禁用按键、</a:t>
              </a:r>
              <a:r>
                <a:rPr lang="zh-CN" altLang="en-US" sz="1050" dirty="0"/>
                <a:t>设置</a:t>
              </a:r>
              <a:r>
                <a:rPr lang="en-US" altLang="zh-CN" sz="1050" dirty="0"/>
                <a:t>chart</a:t>
              </a:r>
              <a:r>
                <a:rPr lang="zh-CN" altLang="en-US" sz="1050" dirty="0"/>
                <a:t>的标题、更新连接地址，将城市年月传向</a:t>
              </a:r>
              <a:r>
                <a:rPr lang="en-US" altLang="zh-CN" sz="1050" dirty="0" err="1"/>
                <a:t>dataworker</a:t>
              </a:r>
              <a:r>
                <a:rPr lang="zh-CN" altLang="en-US" sz="1050" dirty="0"/>
                <a:t>进行数据处理，发起</a:t>
              </a:r>
              <a:r>
                <a:rPr lang="en-US" altLang="zh-CN" sz="1050" dirty="0"/>
                <a:t>HTTP</a:t>
              </a:r>
              <a:r>
                <a:rPr lang="zh-CN" altLang="en-US" sz="1050" dirty="0"/>
                <a:t>请求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4569383" y="635874"/>
            <a:ext cx="2748470" cy="971975"/>
            <a:chOff x="4569383" y="1103272"/>
            <a:chExt cx="2748470" cy="504576"/>
          </a:xfrm>
        </p:grpSpPr>
        <p:sp>
          <p:nvSpPr>
            <p:cNvPr id="25" name="TextBox 115"/>
            <p:cNvSpPr txBox="1">
              <a:spLocks/>
            </p:cNvSpPr>
            <p:nvPr/>
          </p:nvSpPr>
          <p:spPr bwMode="auto">
            <a:xfrm>
              <a:off x="4569383" y="1249457"/>
              <a:ext cx="2748470" cy="358391"/>
            </a:xfrm>
            <a:prstGeom prst="rect">
              <a:avLst/>
            </a:prstGeom>
          </p:spPr>
          <p:txBody>
            <a:bodyPr wrap="square" lIns="0" tIns="0" rIns="0" bIns="0" anchor="ctr" anchorCtr="0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对请求进行判断，用</a:t>
              </a:r>
              <a:r>
                <a:rPr lang="en-US" altLang="zh-CN" sz="1100" dirty="0">
                  <a:solidFill>
                    <a:schemeClr val="dk1">
                      <a:lumMod val="100000"/>
                    </a:schemeClr>
                  </a:solidFill>
                </a:rPr>
                <a:t>HTTPGET</a:t>
              </a: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，获取网络地址，用</a:t>
              </a:r>
              <a:r>
                <a:rPr lang="en-US" altLang="zh-CN" sz="1100" dirty="0" err="1"/>
                <a:t>QNetworkAccessManager</a:t>
              </a:r>
              <a:r>
                <a:rPr lang="zh-CN" altLang="en-US" sz="1100" dirty="0"/>
                <a:t>类接收远端传回信息，</a:t>
              </a:r>
              <a:r>
                <a:rPr lang="zh-CN" altLang="en-US" sz="1100" dirty="0">
                  <a:solidFill>
                    <a:schemeClr val="dk1">
                      <a:lumMod val="100000"/>
                    </a:schemeClr>
                  </a:solidFill>
                </a:rPr>
                <a:t>对数据进行读取解析</a:t>
              </a:r>
            </a:p>
          </p:txBody>
        </p:sp>
        <p:sp>
          <p:nvSpPr>
            <p:cNvPr id="28" name="TextBox 68"/>
            <p:cNvSpPr txBox="1">
              <a:spLocks/>
            </p:cNvSpPr>
            <p:nvPr/>
          </p:nvSpPr>
          <p:spPr bwMode="auto">
            <a:xfrm>
              <a:off x="4597248" y="1103272"/>
              <a:ext cx="883656" cy="16932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ctr" anchorCtr="0">
              <a:normAutofit/>
              <a:sp3d extrusionH="57150">
                <a:bevelT w="0" h="0"/>
              </a:sp3d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accent2"/>
                  </a:solidFill>
                </a:rPr>
                <a:t>进行数据处理（</a:t>
              </a:r>
              <a:r>
                <a:rPr lang="en-US" altLang="zh-CN" sz="1400" b="1" dirty="0">
                  <a:solidFill>
                    <a:schemeClr val="accent2"/>
                  </a:solidFill>
                </a:rPr>
                <a:t>data</a:t>
              </a:r>
              <a:r>
                <a:rPr lang="zh-CN" altLang="en-US" sz="1400" b="1" dirty="0">
                  <a:solidFill>
                    <a:schemeClr val="accent2"/>
                  </a:solidFill>
                </a:rPr>
                <a:t>）</a:t>
              </a: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2948379" y="3939905"/>
            <a:ext cx="2260245" cy="1123974"/>
            <a:chOff x="2948379" y="3939902"/>
            <a:chExt cx="2260245" cy="455102"/>
          </a:xfrm>
        </p:grpSpPr>
        <p:sp>
          <p:nvSpPr>
            <p:cNvPr id="26" name="TextBox 116"/>
            <p:cNvSpPr txBox="1">
              <a:spLocks/>
            </p:cNvSpPr>
            <p:nvPr/>
          </p:nvSpPr>
          <p:spPr bwMode="auto">
            <a:xfrm>
              <a:off x="2948379" y="4048755"/>
              <a:ext cx="2260245" cy="346249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1100" dirty="0" err="1"/>
                <a:t>QXmlStreamReader</a:t>
              </a:r>
              <a:r>
                <a:rPr lang="zh-CN" altLang="en-US" sz="1100" dirty="0"/>
                <a:t>读取清楚整理数据，通过</a:t>
              </a:r>
              <a:r>
                <a:rPr lang="en-US" altLang="zh-CN" sz="1100" dirty="0" err="1"/>
                <a:t>QNetworkReply</a:t>
              </a:r>
              <a:r>
                <a:rPr lang="zh-CN" altLang="en-US" sz="1100" dirty="0"/>
                <a:t>响应槽函数，将数据返回，并且同时判断状态代码，返回原因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29" name="TextBox 72"/>
            <p:cNvSpPr txBox="1">
              <a:spLocks/>
            </p:cNvSpPr>
            <p:nvPr/>
          </p:nvSpPr>
          <p:spPr bwMode="auto">
            <a:xfrm>
              <a:off x="2956423" y="3939902"/>
              <a:ext cx="883656" cy="16932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normAutofit/>
              <a:sp3d extrusionH="57150">
                <a:bevelT w="0" h="0"/>
              </a:sp3d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467" b="1" dirty="0">
                  <a:solidFill>
                    <a:schemeClr val="accent3"/>
                  </a:solidFill>
                </a:rPr>
                <a:t>解析数据（</a:t>
              </a:r>
              <a:r>
                <a:rPr lang="en-US" altLang="zh-CN" sz="1467" b="1" dirty="0">
                  <a:solidFill>
                    <a:schemeClr val="accent3"/>
                  </a:solidFill>
                </a:rPr>
                <a:t>data</a:t>
              </a:r>
              <a:r>
                <a:rPr lang="zh-CN" altLang="en-US" sz="1467" b="1" dirty="0">
                  <a:solidFill>
                    <a:schemeClr val="accent3"/>
                  </a:solidFill>
                </a:rPr>
                <a:t>） </a:t>
              </a: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5842430" y="3919700"/>
            <a:ext cx="2260245" cy="939623"/>
            <a:chOff x="5842430" y="3929371"/>
            <a:chExt cx="2260245" cy="490082"/>
          </a:xfrm>
        </p:grpSpPr>
        <p:sp>
          <p:nvSpPr>
            <p:cNvPr id="27" name="TextBox 117"/>
            <p:cNvSpPr txBox="1">
              <a:spLocks/>
            </p:cNvSpPr>
            <p:nvPr/>
          </p:nvSpPr>
          <p:spPr bwMode="auto">
            <a:xfrm>
              <a:off x="5842430" y="4073204"/>
              <a:ext cx="2260245" cy="346249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lvl="0">
                <a:lnSpc>
                  <a:spcPct val="120000"/>
                </a:lnSpc>
              </a:pPr>
              <a:r>
                <a:rPr lang="en-US" altLang="zh-CN" sz="1100" dirty="0" err="1"/>
                <a:t>QLegendMarker</a:t>
              </a:r>
              <a:r>
                <a:rPr lang="zh-CN" altLang="en-US" sz="1100" dirty="0"/>
                <a:t>绘制折线图，设置线样式，更新</a:t>
              </a:r>
              <a:r>
                <a:rPr lang="en-US" altLang="zh-CN" sz="1100" dirty="0"/>
                <a:t>chart</a:t>
              </a:r>
              <a:r>
                <a:rPr lang="zh-CN" altLang="en-US" sz="1100" dirty="0"/>
                <a:t>序列，坐标轴样式，</a:t>
              </a:r>
              <a:r>
                <a:rPr lang="en-US" altLang="zh-CN" sz="1100" dirty="0"/>
                <a:t>y</a:t>
              </a:r>
              <a:r>
                <a:rPr lang="zh-CN" altLang="en-US" sz="1100" dirty="0"/>
                <a:t>轴自适应，设置其他功能键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30" name="TextBox 75"/>
            <p:cNvSpPr txBox="1">
              <a:spLocks/>
            </p:cNvSpPr>
            <p:nvPr/>
          </p:nvSpPr>
          <p:spPr bwMode="auto">
            <a:xfrm>
              <a:off x="6102740" y="3929371"/>
              <a:ext cx="883656" cy="169325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>
              <a:noAutofit/>
              <a:sp3d extrusionH="57150">
                <a:bevelT w="0" h="0"/>
              </a:sp3d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accent4"/>
                  </a:solidFill>
                </a:rPr>
                <a:t>绘制坐标（</a:t>
              </a:r>
              <a:r>
                <a:rPr lang="en-US" altLang="zh-CN" sz="1400" b="1" dirty="0">
                  <a:solidFill>
                    <a:schemeClr val="accent4"/>
                  </a:solidFill>
                </a:rPr>
                <a:t>main</a:t>
              </a:r>
              <a:r>
                <a:rPr lang="zh-CN" altLang="en-US" sz="1400" b="1" dirty="0">
                  <a:solidFill>
                    <a:schemeClr val="accent4"/>
                  </a:solidFill>
                </a:rPr>
                <a:t>）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873781" y="1881423"/>
            <a:ext cx="444071" cy="926773"/>
            <a:chOff x="6873781" y="1881423"/>
            <a:chExt cx="444071" cy="926773"/>
          </a:xfrm>
        </p:grpSpPr>
        <p:sp>
          <p:nvSpPr>
            <p:cNvPr id="31" name="Freeform: Shape 42"/>
            <p:cNvSpPr>
              <a:spLocks/>
            </p:cNvSpPr>
            <p:nvPr/>
          </p:nvSpPr>
          <p:spPr bwMode="auto">
            <a:xfrm>
              <a:off x="6927239" y="1921230"/>
              <a:ext cx="390613" cy="852134"/>
            </a:xfrm>
            <a:custGeom>
              <a:avLst/>
              <a:gdLst>
                <a:gd name="T0" fmla="*/ 0 w 324"/>
                <a:gd name="T1" fmla="*/ 0 h 604"/>
                <a:gd name="T2" fmla="*/ 0 w 324"/>
                <a:gd name="T3" fmla="*/ 0 h 604"/>
                <a:gd name="T4" fmla="*/ 34 w 324"/>
                <a:gd name="T5" fmla="*/ 2 h 604"/>
                <a:gd name="T6" fmla="*/ 66 w 324"/>
                <a:gd name="T7" fmla="*/ 6 h 604"/>
                <a:gd name="T8" fmla="*/ 96 w 324"/>
                <a:gd name="T9" fmla="*/ 14 h 604"/>
                <a:gd name="T10" fmla="*/ 126 w 324"/>
                <a:gd name="T11" fmla="*/ 24 h 604"/>
                <a:gd name="T12" fmla="*/ 154 w 324"/>
                <a:gd name="T13" fmla="*/ 36 h 604"/>
                <a:gd name="T14" fmla="*/ 182 w 324"/>
                <a:gd name="T15" fmla="*/ 52 h 604"/>
                <a:gd name="T16" fmla="*/ 206 w 324"/>
                <a:gd name="T17" fmla="*/ 70 h 604"/>
                <a:gd name="T18" fmla="*/ 230 w 324"/>
                <a:gd name="T19" fmla="*/ 88 h 604"/>
                <a:gd name="T20" fmla="*/ 250 w 324"/>
                <a:gd name="T21" fmla="*/ 110 h 604"/>
                <a:gd name="T22" fmla="*/ 270 w 324"/>
                <a:gd name="T23" fmla="*/ 134 h 604"/>
                <a:gd name="T24" fmla="*/ 286 w 324"/>
                <a:gd name="T25" fmla="*/ 158 h 604"/>
                <a:gd name="T26" fmla="*/ 300 w 324"/>
                <a:gd name="T27" fmla="*/ 184 h 604"/>
                <a:gd name="T28" fmla="*/ 310 w 324"/>
                <a:gd name="T29" fmla="*/ 212 h 604"/>
                <a:gd name="T30" fmla="*/ 318 w 324"/>
                <a:gd name="T31" fmla="*/ 242 h 604"/>
                <a:gd name="T32" fmla="*/ 324 w 324"/>
                <a:gd name="T33" fmla="*/ 272 h 604"/>
                <a:gd name="T34" fmla="*/ 324 w 324"/>
                <a:gd name="T35" fmla="*/ 302 h 604"/>
                <a:gd name="T36" fmla="*/ 324 w 324"/>
                <a:gd name="T37" fmla="*/ 302 h 604"/>
                <a:gd name="T38" fmla="*/ 324 w 324"/>
                <a:gd name="T39" fmla="*/ 332 h 604"/>
                <a:gd name="T40" fmla="*/ 318 w 324"/>
                <a:gd name="T41" fmla="*/ 362 h 604"/>
                <a:gd name="T42" fmla="*/ 310 w 324"/>
                <a:gd name="T43" fmla="*/ 392 h 604"/>
                <a:gd name="T44" fmla="*/ 300 w 324"/>
                <a:gd name="T45" fmla="*/ 420 h 604"/>
                <a:gd name="T46" fmla="*/ 286 w 324"/>
                <a:gd name="T47" fmla="*/ 446 h 604"/>
                <a:gd name="T48" fmla="*/ 270 w 324"/>
                <a:gd name="T49" fmla="*/ 470 h 604"/>
                <a:gd name="T50" fmla="*/ 250 w 324"/>
                <a:gd name="T51" fmla="*/ 494 h 604"/>
                <a:gd name="T52" fmla="*/ 230 w 324"/>
                <a:gd name="T53" fmla="*/ 516 h 604"/>
                <a:gd name="T54" fmla="*/ 206 w 324"/>
                <a:gd name="T55" fmla="*/ 534 h 604"/>
                <a:gd name="T56" fmla="*/ 182 w 324"/>
                <a:gd name="T57" fmla="*/ 552 h 604"/>
                <a:gd name="T58" fmla="*/ 154 w 324"/>
                <a:gd name="T59" fmla="*/ 568 h 604"/>
                <a:gd name="T60" fmla="*/ 126 w 324"/>
                <a:gd name="T61" fmla="*/ 580 h 604"/>
                <a:gd name="T62" fmla="*/ 96 w 324"/>
                <a:gd name="T63" fmla="*/ 590 h 604"/>
                <a:gd name="T64" fmla="*/ 66 w 324"/>
                <a:gd name="T65" fmla="*/ 598 h 604"/>
                <a:gd name="T66" fmla="*/ 34 w 324"/>
                <a:gd name="T67" fmla="*/ 602 h 604"/>
                <a:gd name="T68" fmla="*/ 0 w 324"/>
                <a:gd name="T69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4" h="604">
                  <a:moveTo>
                    <a:pt x="0" y="0"/>
                  </a:moveTo>
                  <a:lnTo>
                    <a:pt x="0" y="0"/>
                  </a:lnTo>
                  <a:lnTo>
                    <a:pt x="34" y="2"/>
                  </a:lnTo>
                  <a:lnTo>
                    <a:pt x="66" y="6"/>
                  </a:lnTo>
                  <a:lnTo>
                    <a:pt x="96" y="14"/>
                  </a:lnTo>
                  <a:lnTo>
                    <a:pt x="126" y="24"/>
                  </a:lnTo>
                  <a:lnTo>
                    <a:pt x="154" y="36"/>
                  </a:lnTo>
                  <a:lnTo>
                    <a:pt x="182" y="52"/>
                  </a:lnTo>
                  <a:lnTo>
                    <a:pt x="206" y="70"/>
                  </a:lnTo>
                  <a:lnTo>
                    <a:pt x="230" y="88"/>
                  </a:lnTo>
                  <a:lnTo>
                    <a:pt x="250" y="110"/>
                  </a:lnTo>
                  <a:lnTo>
                    <a:pt x="270" y="134"/>
                  </a:lnTo>
                  <a:lnTo>
                    <a:pt x="286" y="158"/>
                  </a:lnTo>
                  <a:lnTo>
                    <a:pt x="300" y="184"/>
                  </a:lnTo>
                  <a:lnTo>
                    <a:pt x="310" y="212"/>
                  </a:lnTo>
                  <a:lnTo>
                    <a:pt x="318" y="242"/>
                  </a:lnTo>
                  <a:lnTo>
                    <a:pt x="324" y="272"/>
                  </a:lnTo>
                  <a:lnTo>
                    <a:pt x="324" y="302"/>
                  </a:lnTo>
                  <a:lnTo>
                    <a:pt x="324" y="302"/>
                  </a:lnTo>
                  <a:lnTo>
                    <a:pt x="324" y="332"/>
                  </a:lnTo>
                  <a:lnTo>
                    <a:pt x="318" y="362"/>
                  </a:lnTo>
                  <a:lnTo>
                    <a:pt x="310" y="392"/>
                  </a:lnTo>
                  <a:lnTo>
                    <a:pt x="300" y="420"/>
                  </a:lnTo>
                  <a:lnTo>
                    <a:pt x="286" y="446"/>
                  </a:lnTo>
                  <a:lnTo>
                    <a:pt x="270" y="470"/>
                  </a:lnTo>
                  <a:lnTo>
                    <a:pt x="250" y="494"/>
                  </a:lnTo>
                  <a:lnTo>
                    <a:pt x="230" y="516"/>
                  </a:lnTo>
                  <a:lnTo>
                    <a:pt x="206" y="534"/>
                  </a:lnTo>
                  <a:lnTo>
                    <a:pt x="182" y="552"/>
                  </a:lnTo>
                  <a:lnTo>
                    <a:pt x="154" y="568"/>
                  </a:lnTo>
                  <a:lnTo>
                    <a:pt x="126" y="580"/>
                  </a:lnTo>
                  <a:lnTo>
                    <a:pt x="96" y="590"/>
                  </a:lnTo>
                  <a:lnTo>
                    <a:pt x="66" y="598"/>
                  </a:lnTo>
                  <a:lnTo>
                    <a:pt x="34" y="602"/>
                  </a:lnTo>
                  <a:lnTo>
                    <a:pt x="0" y="604"/>
                  </a:lnTo>
                </a:path>
              </a:pathLst>
            </a:cu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Oval 56"/>
            <p:cNvSpPr/>
            <p:nvPr/>
          </p:nvSpPr>
          <p:spPr bwMode="auto">
            <a:xfrm>
              <a:off x="6873781" y="1881423"/>
              <a:ext cx="79615" cy="79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Oval 57"/>
            <p:cNvSpPr/>
            <p:nvPr/>
          </p:nvSpPr>
          <p:spPr bwMode="auto">
            <a:xfrm>
              <a:off x="6892938" y="2727336"/>
              <a:ext cx="79615" cy="808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4" name="Group 113"/>
          <p:cNvGrpSpPr/>
          <p:nvPr/>
        </p:nvGrpSpPr>
        <p:grpSpPr>
          <a:xfrm rot="7377629">
            <a:off x="246700" y="1357990"/>
            <a:ext cx="1234736" cy="1216185"/>
            <a:chOff x="811876" y="3094925"/>
            <a:chExt cx="1690688" cy="1665287"/>
          </a:xfrm>
        </p:grpSpPr>
        <p:sp>
          <p:nvSpPr>
            <p:cNvPr id="35" name="Rectangle 5"/>
            <p:cNvSpPr>
              <a:spLocks noChangeAspect="1"/>
            </p:cNvSpPr>
            <p:nvPr/>
          </p:nvSpPr>
          <p:spPr bwMode="auto">
            <a:xfrm>
              <a:off x="811876" y="3099687"/>
              <a:ext cx="1690688" cy="16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6"/>
            <p:cNvSpPr>
              <a:spLocks/>
            </p:cNvSpPr>
            <p:nvPr/>
          </p:nvSpPr>
          <p:spPr bwMode="auto">
            <a:xfrm>
              <a:off x="1772314" y="4282375"/>
              <a:ext cx="492125" cy="209550"/>
            </a:xfrm>
            <a:custGeom>
              <a:avLst/>
              <a:gdLst>
                <a:gd name="T0" fmla="*/ 0 w 234"/>
                <a:gd name="T1" fmla="*/ 0 h 104"/>
                <a:gd name="T2" fmla="*/ 62 w 234"/>
                <a:gd name="T3" fmla="*/ 104 h 104"/>
                <a:gd name="T4" fmla="*/ 234 w 234"/>
                <a:gd name="T5" fmla="*/ 62 h 104"/>
                <a:gd name="T6" fmla="*/ 218 w 234"/>
                <a:gd name="T7" fmla="*/ 35 h 104"/>
                <a:gd name="T8" fmla="*/ 194 w 234"/>
                <a:gd name="T9" fmla="*/ 11 h 104"/>
                <a:gd name="T10" fmla="*/ 161 w 234"/>
                <a:gd name="T11" fmla="*/ 2 h 104"/>
                <a:gd name="T12" fmla="*/ 0 w 234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04">
                  <a:moveTo>
                    <a:pt x="0" y="0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3" y="25"/>
                    <a:pt x="205" y="17"/>
                    <a:pt x="194" y="11"/>
                  </a:cubicBezTo>
                  <a:cubicBezTo>
                    <a:pt x="184" y="5"/>
                    <a:pt x="172" y="2"/>
                    <a:pt x="161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7"/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8"/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10"/>
            <p:cNvSpPr>
              <a:spLocks/>
            </p:cNvSpPr>
            <p:nvPr/>
          </p:nvSpPr>
          <p:spPr bwMode="auto">
            <a:xfrm>
              <a:off x="1596101" y="4282375"/>
              <a:ext cx="306388" cy="476250"/>
            </a:xfrm>
            <a:custGeom>
              <a:avLst/>
              <a:gdLst>
                <a:gd name="T0" fmla="*/ 84 w 146"/>
                <a:gd name="T1" fmla="*/ 0 h 235"/>
                <a:gd name="T2" fmla="*/ 146 w 146"/>
                <a:gd name="T3" fmla="*/ 104 h 235"/>
                <a:gd name="T4" fmla="*/ 26 w 146"/>
                <a:gd name="T5" fmla="*/ 235 h 235"/>
                <a:gd name="T6" fmla="*/ 10 w 146"/>
                <a:gd name="T7" fmla="*/ 208 h 235"/>
                <a:gd name="T8" fmla="*/ 0 w 146"/>
                <a:gd name="T9" fmla="*/ 175 h 235"/>
                <a:gd name="T10" fmla="*/ 8 w 146"/>
                <a:gd name="T11" fmla="*/ 141 h 235"/>
                <a:gd name="T12" fmla="*/ 84 w 146"/>
                <a:gd name="T1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235">
                  <a:moveTo>
                    <a:pt x="84" y="0"/>
                  </a:moveTo>
                  <a:cubicBezTo>
                    <a:pt x="146" y="104"/>
                    <a:pt x="146" y="104"/>
                    <a:pt x="146" y="104"/>
                  </a:cubicBezTo>
                  <a:cubicBezTo>
                    <a:pt x="26" y="235"/>
                    <a:pt x="26" y="235"/>
                    <a:pt x="26" y="235"/>
                  </a:cubicBezTo>
                  <a:cubicBezTo>
                    <a:pt x="10" y="208"/>
                    <a:pt x="10" y="208"/>
                    <a:pt x="10" y="208"/>
                  </a:cubicBezTo>
                  <a:cubicBezTo>
                    <a:pt x="4" y="198"/>
                    <a:pt x="1" y="187"/>
                    <a:pt x="0" y="175"/>
                  </a:cubicBezTo>
                  <a:cubicBezTo>
                    <a:pt x="0" y="163"/>
                    <a:pt x="3" y="151"/>
                    <a:pt x="8" y="141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11"/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12"/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14"/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15"/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16"/>
            <p:cNvSpPr>
              <a:spLocks/>
            </p:cNvSpPr>
            <p:nvPr/>
          </p:nvSpPr>
          <p:spPr bwMode="auto">
            <a:xfrm>
              <a:off x="1013489" y="3094925"/>
              <a:ext cx="265113" cy="323850"/>
            </a:xfrm>
            <a:custGeom>
              <a:avLst/>
              <a:gdLst>
                <a:gd name="T0" fmla="*/ 17 w 126"/>
                <a:gd name="T1" fmla="*/ 1 h 159"/>
                <a:gd name="T2" fmla="*/ 21 w 126"/>
                <a:gd name="T3" fmla="*/ 104 h 159"/>
                <a:gd name="T4" fmla="*/ 109 w 126"/>
                <a:gd name="T5" fmla="*/ 158 h 159"/>
                <a:gd name="T6" fmla="*/ 105 w 126"/>
                <a:gd name="T7" fmla="*/ 55 h 159"/>
                <a:gd name="T8" fmla="*/ 17 w 126"/>
                <a:gd name="T9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9">
                  <a:moveTo>
                    <a:pt x="17" y="1"/>
                  </a:moveTo>
                  <a:cubicBezTo>
                    <a:pt x="0" y="30"/>
                    <a:pt x="0" y="70"/>
                    <a:pt x="21" y="104"/>
                  </a:cubicBezTo>
                  <a:cubicBezTo>
                    <a:pt x="41" y="139"/>
                    <a:pt x="76" y="159"/>
                    <a:pt x="109" y="158"/>
                  </a:cubicBezTo>
                  <a:cubicBezTo>
                    <a:pt x="126" y="129"/>
                    <a:pt x="126" y="89"/>
                    <a:pt x="105" y="55"/>
                  </a:cubicBezTo>
                  <a:cubicBezTo>
                    <a:pt x="85" y="20"/>
                    <a:pt x="50" y="0"/>
                    <a:pt x="17" y="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17"/>
            <p:cNvSpPr>
              <a:spLocks/>
            </p:cNvSpPr>
            <p:nvPr/>
          </p:nvSpPr>
          <p:spPr bwMode="auto">
            <a:xfrm>
              <a:off x="1491326" y="3823587"/>
              <a:ext cx="384175" cy="620713"/>
            </a:xfrm>
            <a:custGeom>
              <a:avLst/>
              <a:gdLst>
                <a:gd name="T0" fmla="*/ 49 w 183"/>
                <a:gd name="T1" fmla="*/ 178 h 306"/>
                <a:gd name="T2" fmla="*/ 182 w 183"/>
                <a:gd name="T3" fmla="*/ 306 h 306"/>
                <a:gd name="T4" fmla="*/ 134 w 183"/>
                <a:gd name="T5" fmla="*/ 128 h 306"/>
                <a:gd name="T6" fmla="*/ 1 w 183"/>
                <a:gd name="T7" fmla="*/ 0 h 306"/>
                <a:gd name="T8" fmla="*/ 49 w 183"/>
                <a:gd name="T9" fmla="*/ 17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06">
                  <a:moveTo>
                    <a:pt x="49" y="178"/>
                  </a:moveTo>
                  <a:cubicBezTo>
                    <a:pt x="83" y="235"/>
                    <a:pt x="129" y="278"/>
                    <a:pt x="182" y="306"/>
                  </a:cubicBezTo>
                  <a:cubicBezTo>
                    <a:pt x="183" y="247"/>
                    <a:pt x="167" y="185"/>
                    <a:pt x="134" y="128"/>
                  </a:cubicBezTo>
                  <a:cubicBezTo>
                    <a:pt x="100" y="71"/>
                    <a:pt x="53" y="28"/>
                    <a:pt x="1" y="0"/>
                  </a:cubicBezTo>
                  <a:cubicBezTo>
                    <a:pt x="0" y="59"/>
                    <a:pt x="16" y="121"/>
                    <a:pt x="49" y="178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18"/>
            <p:cNvSpPr>
              <a:spLocks/>
            </p:cNvSpPr>
            <p:nvPr/>
          </p:nvSpPr>
          <p:spPr bwMode="auto">
            <a:xfrm>
              <a:off x="1759614" y="4239512"/>
              <a:ext cx="114300" cy="204788"/>
            </a:xfrm>
            <a:custGeom>
              <a:avLst/>
              <a:gdLst>
                <a:gd name="T0" fmla="*/ 3 w 54"/>
                <a:gd name="T1" fmla="*/ 0 h 101"/>
                <a:gd name="T2" fmla="*/ 0 w 54"/>
                <a:gd name="T3" fmla="*/ 10 h 101"/>
                <a:gd name="T4" fmla="*/ 54 w 54"/>
                <a:gd name="T5" fmla="*/ 101 h 101"/>
                <a:gd name="T6" fmla="*/ 42 w 54"/>
                <a:gd name="T7" fmla="*/ 10 h 101"/>
                <a:gd name="T8" fmla="*/ 3 w 54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01">
                  <a:moveTo>
                    <a:pt x="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4" y="71"/>
                    <a:pt x="50" y="40"/>
                    <a:pt x="42" y="1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19"/>
            <p:cNvSpPr>
              <a:spLocks/>
            </p:cNvSpPr>
            <p:nvPr/>
          </p:nvSpPr>
          <p:spPr bwMode="auto">
            <a:xfrm>
              <a:off x="1937414" y="3421950"/>
              <a:ext cx="117475" cy="74613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2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5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20"/>
            <p:cNvSpPr>
              <a:spLocks/>
            </p:cNvSpPr>
            <p:nvPr/>
          </p:nvSpPr>
          <p:spPr bwMode="auto">
            <a:xfrm>
              <a:off x="1943764" y="3434650"/>
              <a:ext cx="274638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9" y="180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1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1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21"/>
            <p:cNvSpPr>
              <a:spLocks/>
            </p:cNvSpPr>
            <p:nvPr/>
          </p:nvSpPr>
          <p:spPr bwMode="auto">
            <a:xfrm>
              <a:off x="1654839" y="3460050"/>
              <a:ext cx="117475" cy="76200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1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4"/>
                    <a:pt x="55" y="4"/>
                    <a:pt x="5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2"/>
            <p:cNvSpPr>
              <a:spLocks/>
            </p:cNvSpPr>
            <p:nvPr/>
          </p:nvSpPr>
          <p:spPr bwMode="auto">
            <a:xfrm>
              <a:off x="1661189" y="3472750"/>
              <a:ext cx="276225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8" y="179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0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: Shape 23"/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: Shape 24"/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5"/>
            <p:cNvSpPr>
              <a:spLocks/>
            </p:cNvSpPr>
            <p:nvPr/>
          </p:nvSpPr>
          <p:spPr bwMode="auto">
            <a:xfrm>
              <a:off x="1656426" y="3507675"/>
              <a:ext cx="149225" cy="19050"/>
            </a:xfrm>
            <a:custGeom>
              <a:avLst/>
              <a:gdLst>
                <a:gd name="T0" fmla="*/ 65 w 71"/>
                <a:gd name="T1" fmla="*/ 1 h 10"/>
                <a:gd name="T2" fmla="*/ 71 w 71"/>
                <a:gd name="T3" fmla="*/ 10 h 10"/>
                <a:gd name="T4" fmla="*/ 71 w 71"/>
                <a:gd name="T5" fmla="*/ 10 h 10"/>
                <a:gd name="T6" fmla="*/ 65 w 71"/>
                <a:gd name="T7" fmla="*/ 1 h 10"/>
                <a:gd name="T8" fmla="*/ 4 w 71"/>
                <a:gd name="T9" fmla="*/ 0 h 10"/>
                <a:gd name="T10" fmla="*/ 0 w 71"/>
                <a:gd name="T11" fmla="*/ 6 h 10"/>
                <a:gd name="T12" fmla="*/ 0 w 71"/>
                <a:gd name="T13" fmla="*/ 8 h 10"/>
                <a:gd name="T14" fmla="*/ 0 w 71"/>
                <a:gd name="T15" fmla="*/ 6 h 10"/>
                <a:gd name="T16" fmla="*/ 4 w 71"/>
                <a:gd name="T17" fmla="*/ 0 h 10"/>
                <a:gd name="T18" fmla="*/ 4 w 7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0">
                  <a:moveTo>
                    <a:pt x="65" y="1"/>
                  </a:move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5" y="1"/>
                    <a:pt x="65" y="1"/>
                    <a:pt x="65" y="1"/>
                  </a:cubicBezTo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Freeform: Shape 26"/>
            <p:cNvSpPr>
              <a:spLocks/>
            </p:cNvSpPr>
            <p:nvPr/>
          </p:nvSpPr>
          <p:spPr bwMode="auto">
            <a:xfrm>
              <a:off x="1656426" y="3507675"/>
              <a:ext cx="53975" cy="19050"/>
            </a:xfrm>
            <a:custGeom>
              <a:avLst/>
              <a:gdLst>
                <a:gd name="T0" fmla="*/ 4 w 25"/>
                <a:gd name="T1" fmla="*/ 0 h 10"/>
                <a:gd name="T2" fmla="*/ 0 w 25"/>
                <a:gd name="T3" fmla="*/ 6 h 10"/>
                <a:gd name="T4" fmla="*/ 0 w 25"/>
                <a:gd name="T5" fmla="*/ 8 h 10"/>
                <a:gd name="T6" fmla="*/ 0 w 25"/>
                <a:gd name="T7" fmla="*/ 9 h 10"/>
                <a:gd name="T8" fmla="*/ 10 w 25"/>
                <a:gd name="T9" fmla="*/ 10 h 10"/>
                <a:gd name="T10" fmla="*/ 25 w 25"/>
                <a:gd name="T11" fmla="*/ 1 h 10"/>
                <a:gd name="T12" fmla="*/ 4 w 25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0"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27"/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28"/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Freeform: Shape 29"/>
            <p:cNvSpPr>
              <a:spLocks/>
            </p:cNvSpPr>
            <p:nvPr/>
          </p:nvSpPr>
          <p:spPr bwMode="auto">
            <a:xfrm>
              <a:off x="1429414" y="3523550"/>
              <a:ext cx="1073150" cy="371475"/>
            </a:xfrm>
            <a:custGeom>
              <a:avLst/>
              <a:gdLst>
                <a:gd name="T0" fmla="*/ 510 w 510"/>
                <a:gd name="T1" fmla="*/ 55 h 183"/>
                <a:gd name="T2" fmla="*/ 478 w 510"/>
                <a:gd name="T3" fmla="*/ 27 h 183"/>
                <a:gd name="T4" fmla="*/ 451 w 510"/>
                <a:gd name="T5" fmla="*/ 11 h 183"/>
                <a:gd name="T6" fmla="*/ 419 w 510"/>
                <a:gd name="T7" fmla="*/ 5 h 183"/>
                <a:gd name="T8" fmla="*/ 0 w 510"/>
                <a:gd name="T9" fmla="*/ 0 h 183"/>
                <a:gd name="T10" fmla="*/ 108 w 510"/>
                <a:gd name="T11" fmla="*/ 183 h 183"/>
                <a:gd name="T12" fmla="*/ 193 w 510"/>
                <a:gd name="T13" fmla="*/ 133 h 183"/>
                <a:gd name="T14" fmla="*/ 510 w 510"/>
                <a:gd name="T15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0" h="183">
                  <a:moveTo>
                    <a:pt x="510" y="55"/>
                  </a:moveTo>
                  <a:cubicBezTo>
                    <a:pt x="478" y="27"/>
                    <a:pt x="478" y="27"/>
                    <a:pt x="478" y="27"/>
                  </a:cubicBezTo>
                  <a:cubicBezTo>
                    <a:pt x="470" y="21"/>
                    <a:pt x="461" y="15"/>
                    <a:pt x="451" y="11"/>
                  </a:cubicBezTo>
                  <a:cubicBezTo>
                    <a:pt x="440" y="7"/>
                    <a:pt x="430" y="5"/>
                    <a:pt x="419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510" y="55"/>
                    <a:pt x="510" y="55"/>
                    <a:pt x="510" y="55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Freeform: Shape 30"/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Freeform: Shape 31"/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32"/>
            <p:cNvSpPr>
              <a:spLocks/>
            </p:cNvSpPr>
            <p:nvPr/>
          </p:nvSpPr>
          <p:spPr bwMode="auto">
            <a:xfrm>
              <a:off x="864264" y="4033137"/>
              <a:ext cx="115888" cy="76200"/>
            </a:xfrm>
            <a:custGeom>
              <a:avLst/>
              <a:gdLst>
                <a:gd name="T0" fmla="*/ 1 w 55"/>
                <a:gd name="T1" fmla="*/ 36 h 38"/>
                <a:gd name="T2" fmla="*/ 0 w 55"/>
                <a:gd name="T3" fmla="*/ 29 h 38"/>
                <a:gd name="T4" fmla="*/ 5 w 55"/>
                <a:gd name="T5" fmla="*/ 24 h 38"/>
                <a:gd name="T6" fmla="*/ 42 w 55"/>
                <a:gd name="T7" fmla="*/ 2 h 38"/>
                <a:gd name="T8" fmla="*/ 49 w 55"/>
                <a:gd name="T9" fmla="*/ 1 h 38"/>
                <a:gd name="T10" fmla="*/ 54 w 55"/>
                <a:gd name="T11" fmla="*/ 5 h 38"/>
                <a:gd name="T12" fmla="*/ 55 w 55"/>
                <a:gd name="T13" fmla="*/ 7 h 38"/>
                <a:gd name="T14" fmla="*/ 2 w 55"/>
                <a:gd name="T15" fmla="*/ 38 h 38"/>
                <a:gd name="T16" fmla="*/ 1 w 55"/>
                <a:gd name="T1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8">
                  <a:moveTo>
                    <a:pt x="1" y="36"/>
                  </a:moveTo>
                  <a:cubicBezTo>
                    <a:pt x="0" y="34"/>
                    <a:pt x="0" y="32"/>
                    <a:pt x="0" y="29"/>
                  </a:cubicBezTo>
                  <a:cubicBezTo>
                    <a:pt x="1" y="27"/>
                    <a:pt x="3" y="25"/>
                    <a:pt x="5" y="2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0"/>
                    <a:pt x="49" y="1"/>
                  </a:cubicBezTo>
                  <a:cubicBezTo>
                    <a:pt x="51" y="1"/>
                    <a:pt x="53" y="3"/>
                    <a:pt x="54" y="5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Freeform: Shape 33"/>
            <p:cNvSpPr>
              <a:spLocks/>
            </p:cNvSpPr>
            <p:nvPr/>
          </p:nvSpPr>
          <p:spPr bwMode="auto">
            <a:xfrm>
              <a:off x="869026" y="4045837"/>
              <a:ext cx="277813" cy="363538"/>
            </a:xfrm>
            <a:custGeom>
              <a:avLst/>
              <a:gdLst>
                <a:gd name="T0" fmla="*/ 34 w 132"/>
                <a:gd name="T1" fmla="*/ 88 h 179"/>
                <a:gd name="T2" fmla="*/ 0 w 132"/>
                <a:gd name="T3" fmla="*/ 31 h 179"/>
                <a:gd name="T4" fmla="*/ 53 w 132"/>
                <a:gd name="T5" fmla="*/ 0 h 179"/>
                <a:gd name="T6" fmla="*/ 87 w 132"/>
                <a:gd name="T7" fmla="*/ 56 h 179"/>
                <a:gd name="T8" fmla="*/ 131 w 132"/>
                <a:gd name="T9" fmla="*/ 159 h 179"/>
                <a:gd name="T10" fmla="*/ 132 w 132"/>
                <a:gd name="T11" fmla="*/ 162 h 179"/>
                <a:gd name="T12" fmla="*/ 131 w 132"/>
                <a:gd name="T13" fmla="*/ 165 h 179"/>
                <a:gd name="T14" fmla="*/ 130 w 132"/>
                <a:gd name="T15" fmla="*/ 167 h 179"/>
                <a:gd name="T16" fmla="*/ 110 w 132"/>
                <a:gd name="T17" fmla="*/ 178 h 179"/>
                <a:gd name="T18" fmla="*/ 107 w 132"/>
                <a:gd name="T19" fmla="*/ 179 h 179"/>
                <a:gd name="T20" fmla="*/ 105 w 132"/>
                <a:gd name="T21" fmla="*/ 178 h 179"/>
                <a:gd name="T22" fmla="*/ 102 w 132"/>
                <a:gd name="T23" fmla="*/ 176 h 179"/>
                <a:gd name="T24" fmla="*/ 34 w 132"/>
                <a:gd name="T25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79">
                  <a:moveTo>
                    <a:pt x="34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109" y="93"/>
                    <a:pt x="124" y="130"/>
                    <a:pt x="131" y="159"/>
                  </a:cubicBezTo>
                  <a:cubicBezTo>
                    <a:pt x="131" y="159"/>
                    <a:pt x="132" y="162"/>
                    <a:pt x="132" y="162"/>
                  </a:cubicBezTo>
                  <a:cubicBezTo>
                    <a:pt x="132" y="163"/>
                    <a:pt x="132" y="164"/>
                    <a:pt x="131" y="165"/>
                  </a:cubicBezTo>
                  <a:cubicBezTo>
                    <a:pt x="131" y="166"/>
                    <a:pt x="130" y="166"/>
                    <a:pt x="130" y="167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09" y="179"/>
                    <a:pt x="108" y="179"/>
                    <a:pt x="107" y="179"/>
                  </a:cubicBezTo>
                  <a:cubicBezTo>
                    <a:pt x="106" y="179"/>
                    <a:pt x="106" y="179"/>
                    <a:pt x="105" y="178"/>
                  </a:cubicBezTo>
                  <a:cubicBezTo>
                    <a:pt x="105" y="178"/>
                    <a:pt x="103" y="176"/>
                    <a:pt x="102" y="176"/>
                  </a:cubicBezTo>
                  <a:cubicBezTo>
                    <a:pt x="80" y="155"/>
                    <a:pt x="56" y="124"/>
                    <a:pt x="34" y="8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Freeform: Shape 34"/>
            <p:cNvSpPr>
              <a:spLocks/>
            </p:cNvSpPr>
            <p:nvPr/>
          </p:nvSpPr>
          <p:spPr bwMode="auto">
            <a:xfrm>
              <a:off x="1034126" y="3814062"/>
              <a:ext cx="119063" cy="74613"/>
            </a:xfrm>
            <a:custGeom>
              <a:avLst/>
              <a:gdLst>
                <a:gd name="T0" fmla="*/ 2 w 56"/>
                <a:gd name="T1" fmla="*/ 36 h 37"/>
                <a:gd name="T2" fmla="*/ 1 w 56"/>
                <a:gd name="T3" fmla="*/ 29 h 37"/>
                <a:gd name="T4" fmla="*/ 5 w 56"/>
                <a:gd name="T5" fmla="*/ 23 h 37"/>
                <a:gd name="T6" fmla="*/ 42 w 56"/>
                <a:gd name="T7" fmla="*/ 1 h 37"/>
                <a:gd name="T8" fmla="*/ 49 w 56"/>
                <a:gd name="T9" fmla="*/ 0 h 37"/>
                <a:gd name="T10" fmla="*/ 55 w 56"/>
                <a:gd name="T11" fmla="*/ 5 h 37"/>
                <a:gd name="T12" fmla="*/ 56 w 56"/>
                <a:gd name="T13" fmla="*/ 6 h 37"/>
                <a:gd name="T14" fmla="*/ 3 w 56"/>
                <a:gd name="T15" fmla="*/ 37 h 37"/>
                <a:gd name="T16" fmla="*/ 2 w 56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2" y="36"/>
                  </a:moveTo>
                  <a:cubicBezTo>
                    <a:pt x="1" y="34"/>
                    <a:pt x="0" y="31"/>
                    <a:pt x="1" y="29"/>
                  </a:cubicBezTo>
                  <a:cubicBezTo>
                    <a:pt x="1" y="26"/>
                    <a:pt x="3" y="24"/>
                    <a:pt x="5" y="2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7" y="0"/>
                    <a:pt x="49" y="0"/>
                  </a:cubicBezTo>
                  <a:cubicBezTo>
                    <a:pt x="52" y="1"/>
                    <a:pt x="53" y="3"/>
                    <a:pt x="55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6"/>
                    <a:pt x="2" y="36"/>
                    <a:pt x="2" y="3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Freeform: Shape 35"/>
            <p:cNvSpPr>
              <a:spLocks/>
            </p:cNvSpPr>
            <p:nvPr/>
          </p:nvSpPr>
          <p:spPr bwMode="auto">
            <a:xfrm>
              <a:off x="1040476" y="3825175"/>
              <a:ext cx="276225" cy="365125"/>
            </a:xfrm>
            <a:custGeom>
              <a:avLst/>
              <a:gdLst>
                <a:gd name="T0" fmla="*/ 33 w 131"/>
                <a:gd name="T1" fmla="*/ 88 h 180"/>
                <a:gd name="T2" fmla="*/ 0 w 131"/>
                <a:gd name="T3" fmla="*/ 31 h 180"/>
                <a:gd name="T4" fmla="*/ 53 w 131"/>
                <a:gd name="T5" fmla="*/ 0 h 180"/>
                <a:gd name="T6" fmla="*/ 86 w 131"/>
                <a:gd name="T7" fmla="*/ 57 h 180"/>
                <a:gd name="T8" fmla="*/ 130 w 131"/>
                <a:gd name="T9" fmla="*/ 160 h 180"/>
                <a:gd name="T10" fmla="*/ 131 w 131"/>
                <a:gd name="T11" fmla="*/ 163 h 180"/>
                <a:gd name="T12" fmla="*/ 131 w 131"/>
                <a:gd name="T13" fmla="*/ 166 h 180"/>
                <a:gd name="T14" fmla="*/ 129 w 131"/>
                <a:gd name="T15" fmla="*/ 167 h 180"/>
                <a:gd name="T16" fmla="*/ 109 w 131"/>
                <a:gd name="T17" fmla="*/ 179 h 180"/>
                <a:gd name="T18" fmla="*/ 107 w 131"/>
                <a:gd name="T19" fmla="*/ 180 h 180"/>
                <a:gd name="T20" fmla="*/ 104 w 131"/>
                <a:gd name="T21" fmla="*/ 179 h 180"/>
                <a:gd name="T22" fmla="*/ 102 w 131"/>
                <a:gd name="T23" fmla="*/ 176 h 180"/>
                <a:gd name="T24" fmla="*/ 33 w 131"/>
                <a:gd name="T25" fmla="*/ 8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33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8" y="94"/>
                    <a:pt x="123" y="130"/>
                    <a:pt x="130" y="160"/>
                  </a:cubicBezTo>
                  <a:cubicBezTo>
                    <a:pt x="130" y="160"/>
                    <a:pt x="131" y="163"/>
                    <a:pt x="131" y="163"/>
                  </a:cubicBezTo>
                  <a:cubicBezTo>
                    <a:pt x="131" y="164"/>
                    <a:pt x="131" y="165"/>
                    <a:pt x="131" y="166"/>
                  </a:cubicBezTo>
                  <a:cubicBezTo>
                    <a:pt x="130" y="166"/>
                    <a:pt x="130" y="167"/>
                    <a:pt x="129" y="167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8" y="180"/>
                    <a:pt x="108" y="180"/>
                    <a:pt x="107" y="180"/>
                  </a:cubicBezTo>
                  <a:cubicBezTo>
                    <a:pt x="106" y="180"/>
                    <a:pt x="105" y="179"/>
                    <a:pt x="104" y="179"/>
                  </a:cubicBezTo>
                  <a:cubicBezTo>
                    <a:pt x="104" y="179"/>
                    <a:pt x="102" y="177"/>
                    <a:pt x="102" y="176"/>
                  </a:cubicBezTo>
                  <a:cubicBezTo>
                    <a:pt x="79" y="156"/>
                    <a:pt x="55" y="125"/>
                    <a:pt x="33" y="8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Freeform: Shape 36"/>
            <p:cNvSpPr>
              <a:spLocks/>
            </p:cNvSpPr>
            <p:nvPr/>
          </p:nvSpPr>
          <p:spPr bwMode="auto">
            <a:xfrm>
              <a:off x="1062701" y="3814062"/>
              <a:ext cx="80963" cy="131763"/>
            </a:xfrm>
            <a:custGeom>
              <a:avLst/>
              <a:gdLst>
                <a:gd name="T0" fmla="*/ 0 w 39"/>
                <a:gd name="T1" fmla="*/ 55 h 65"/>
                <a:gd name="T2" fmla="*/ 0 w 39"/>
                <a:gd name="T3" fmla="*/ 55 h 65"/>
                <a:gd name="T4" fmla="*/ 6 w 39"/>
                <a:gd name="T5" fmla="*/ 65 h 65"/>
                <a:gd name="T6" fmla="*/ 6 w 39"/>
                <a:gd name="T7" fmla="*/ 65 h 65"/>
                <a:gd name="T8" fmla="*/ 0 w 39"/>
                <a:gd name="T9" fmla="*/ 55 h 65"/>
                <a:gd name="T10" fmla="*/ 30 w 39"/>
                <a:gd name="T11" fmla="*/ 1 h 65"/>
                <a:gd name="T12" fmla="*/ 29 w 39"/>
                <a:gd name="T13" fmla="*/ 1 h 65"/>
                <a:gd name="T14" fmla="*/ 29 w 39"/>
                <a:gd name="T15" fmla="*/ 1 h 65"/>
                <a:gd name="T16" fmla="*/ 30 w 39"/>
                <a:gd name="T17" fmla="*/ 1 h 65"/>
                <a:gd name="T18" fmla="*/ 34 w 39"/>
                <a:gd name="T19" fmla="*/ 0 h 65"/>
                <a:gd name="T20" fmla="*/ 32 w 39"/>
                <a:gd name="T21" fmla="*/ 0 h 65"/>
                <a:gd name="T22" fmla="*/ 34 w 39"/>
                <a:gd name="T23" fmla="*/ 0 h 65"/>
                <a:gd name="T24" fmla="*/ 36 w 39"/>
                <a:gd name="T25" fmla="*/ 0 h 65"/>
                <a:gd name="T26" fmla="*/ 39 w 39"/>
                <a:gd name="T27" fmla="*/ 2 h 65"/>
                <a:gd name="T28" fmla="*/ 39 w 39"/>
                <a:gd name="T29" fmla="*/ 2 h 65"/>
                <a:gd name="T30" fmla="*/ 36 w 39"/>
                <a:gd name="T31" fmla="*/ 0 h 65"/>
                <a:gd name="T32" fmla="*/ 34 w 39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65">
                  <a:moveTo>
                    <a:pt x="0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0" y="55"/>
                    <a:pt x="0" y="55"/>
                    <a:pt x="0" y="55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4" y="0"/>
                  </a:moveTo>
                  <a:cubicBezTo>
                    <a:pt x="33" y="0"/>
                    <a:pt x="33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7" y="1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1"/>
                    <a:pt x="37" y="1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37"/>
            <p:cNvSpPr>
              <a:spLocks/>
            </p:cNvSpPr>
            <p:nvPr/>
          </p:nvSpPr>
          <p:spPr bwMode="auto">
            <a:xfrm>
              <a:off x="1102389" y="3814062"/>
              <a:ext cx="41275" cy="39688"/>
            </a:xfrm>
            <a:custGeom>
              <a:avLst/>
              <a:gdLst>
                <a:gd name="T0" fmla="*/ 15 w 20"/>
                <a:gd name="T1" fmla="*/ 0 h 20"/>
                <a:gd name="T2" fmla="*/ 13 w 20"/>
                <a:gd name="T3" fmla="*/ 0 h 20"/>
                <a:gd name="T4" fmla="*/ 11 w 20"/>
                <a:gd name="T5" fmla="*/ 1 h 20"/>
                <a:gd name="T6" fmla="*/ 10 w 20"/>
                <a:gd name="T7" fmla="*/ 1 h 20"/>
                <a:gd name="T8" fmla="*/ 0 w 20"/>
                <a:gd name="T9" fmla="*/ 20 h 20"/>
                <a:gd name="T10" fmla="*/ 16 w 20"/>
                <a:gd name="T11" fmla="*/ 11 h 20"/>
                <a:gd name="T12" fmla="*/ 20 w 20"/>
                <a:gd name="T13" fmla="*/ 2 h 20"/>
                <a:gd name="T14" fmla="*/ 17 w 20"/>
                <a:gd name="T15" fmla="*/ 0 h 20"/>
                <a:gd name="T16" fmla="*/ 15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Freeform: Shape 39"/>
            <p:cNvSpPr>
              <a:spLocks/>
            </p:cNvSpPr>
            <p:nvPr/>
          </p:nvSpPr>
          <p:spPr bwMode="auto">
            <a:xfrm>
              <a:off x="1062701" y="3836287"/>
              <a:ext cx="73025" cy="109538"/>
            </a:xfrm>
            <a:custGeom>
              <a:avLst/>
              <a:gdLst>
                <a:gd name="T0" fmla="*/ 46 w 46"/>
                <a:gd name="T1" fmla="*/ 0 h 69"/>
                <a:gd name="T2" fmla="*/ 25 w 46"/>
                <a:gd name="T3" fmla="*/ 11 h 69"/>
                <a:gd name="T4" fmla="*/ 0 w 46"/>
                <a:gd name="T5" fmla="*/ 56 h 69"/>
                <a:gd name="T6" fmla="*/ 8 w 46"/>
                <a:gd name="T7" fmla="*/ 69 h 69"/>
                <a:gd name="T8" fmla="*/ 46 w 4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lnTo>
                    <a:pt x="25" y="11"/>
                  </a:lnTo>
                  <a:lnTo>
                    <a:pt x="0" y="56"/>
                  </a:lnTo>
                  <a:lnTo>
                    <a:pt x="8" y="69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Freeform: Shape 40"/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Freeform: Shape 78"/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Freeform: Shape 80"/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45 w 53"/>
                <a:gd name="T1" fmla="*/ 0 h 93"/>
                <a:gd name="T2" fmla="*/ 0 w 53"/>
                <a:gd name="T3" fmla="*/ 81 h 93"/>
                <a:gd name="T4" fmla="*/ 8 w 53"/>
                <a:gd name="T5" fmla="*/ 93 h 93"/>
                <a:gd name="T6" fmla="*/ 53 w 53"/>
                <a:gd name="T7" fmla="*/ 12 h 93"/>
                <a:gd name="T8" fmla="*/ 45 w 53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3">
                  <a:moveTo>
                    <a:pt x="45" y="0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Freeform: Shape 81"/>
            <p:cNvSpPr>
              <a:spLocks/>
            </p:cNvSpPr>
            <p:nvPr/>
          </p:nvSpPr>
          <p:spPr bwMode="auto">
            <a:xfrm>
              <a:off x="811876" y="3625150"/>
              <a:ext cx="666750" cy="958850"/>
            </a:xfrm>
            <a:custGeom>
              <a:avLst/>
              <a:gdLst>
                <a:gd name="T0" fmla="*/ 11 w 317"/>
                <a:gd name="T1" fmla="*/ 473 h 473"/>
                <a:gd name="T2" fmla="*/ 2 w 317"/>
                <a:gd name="T3" fmla="*/ 432 h 473"/>
                <a:gd name="T4" fmla="*/ 1 w 317"/>
                <a:gd name="T5" fmla="*/ 400 h 473"/>
                <a:gd name="T6" fmla="*/ 11 w 317"/>
                <a:gd name="T7" fmla="*/ 370 h 473"/>
                <a:gd name="T8" fmla="*/ 209 w 317"/>
                <a:gd name="T9" fmla="*/ 0 h 473"/>
                <a:gd name="T10" fmla="*/ 317 w 317"/>
                <a:gd name="T11" fmla="*/ 183 h 473"/>
                <a:gd name="T12" fmla="*/ 232 w 317"/>
                <a:gd name="T13" fmla="*/ 233 h 473"/>
                <a:gd name="T14" fmla="*/ 11 w 317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473">
                  <a:moveTo>
                    <a:pt x="11" y="473"/>
                  </a:moveTo>
                  <a:cubicBezTo>
                    <a:pt x="2" y="432"/>
                    <a:pt x="2" y="432"/>
                    <a:pt x="2" y="432"/>
                  </a:cubicBezTo>
                  <a:cubicBezTo>
                    <a:pt x="0" y="422"/>
                    <a:pt x="0" y="411"/>
                    <a:pt x="1" y="400"/>
                  </a:cubicBezTo>
                  <a:cubicBezTo>
                    <a:pt x="3" y="389"/>
                    <a:pt x="6" y="379"/>
                    <a:pt x="11" y="3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11" y="473"/>
                    <a:pt x="11" y="473"/>
                    <a:pt x="11" y="473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Freeform: Shape 82"/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Freeform: Shape 83"/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Freeform: Shape 84"/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Freeform: Shape 85"/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Freeform: Shape 86"/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Freeform: Shape 87"/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Freeform: Shape 88"/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AEA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Freeform: Shape 89"/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Freeform: Shape 90"/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Freeform: Shape 91"/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Freeform: Shape 92"/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Freeform: Shape 93"/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Freeform: Shape 94"/>
            <p:cNvSpPr>
              <a:spLocks/>
            </p:cNvSpPr>
            <p:nvPr/>
          </p:nvSpPr>
          <p:spPr bwMode="auto">
            <a:xfrm>
              <a:off x="1040476" y="3142550"/>
              <a:ext cx="158750" cy="125413"/>
            </a:xfrm>
            <a:custGeom>
              <a:avLst/>
              <a:gdLst>
                <a:gd name="T0" fmla="*/ 31 w 75"/>
                <a:gd name="T1" fmla="*/ 24 h 62"/>
                <a:gd name="T2" fmla="*/ 75 w 75"/>
                <a:gd name="T3" fmla="*/ 22 h 62"/>
                <a:gd name="T4" fmla="*/ 23 w 75"/>
                <a:gd name="T5" fmla="*/ 10 h 62"/>
                <a:gd name="T6" fmla="*/ 8 w 75"/>
                <a:gd name="T7" fmla="*/ 62 h 62"/>
                <a:gd name="T8" fmla="*/ 31 w 75"/>
                <a:gd name="T9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2">
                  <a:moveTo>
                    <a:pt x="31" y="24"/>
                  </a:moveTo>
                  <a:cubicBezTo>
                    <a:pt x="45" y="16"/>
                    <a:pt x="61" y="16"/>
                    <a:pt x="75" y="22"/>
                  </a:cubicBezTo>
                  <a:cubicBezTo>
                    <a:pt x="61" y="6"/>
                    <a:pt x="39" y="0"/>
                    <a:pt x="23" y="10"/>
                  </a:cubicBezTo>
                  <a:cubicBezTo>
                    <a:pt x="6" y="20"/>
                    <a:pt x="0" y="42"/>
                    <a:pt x="8" y="62"/>
                  </a:cubicBezTo>
                  <a:cubicBezTo>
                    <a:pt x="10" y="46"/>
                    <a:pt x="18" y="32"/>
                    <a:pt x="31" y="24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Freeform: Shape 95"/>
            <p:cNvSpPr>
              <a:spLocks/>
            </p:cNvSpPr>
            <p:nvPr/>
          </p:nvSpPr>
          <p:spPr bwMode="auto">
            <a:xfrm>
              <a:off x="1078576" y="3148900"/>
              <a:ext cx="46038" cy="68263"/>
            </a:xfrm>
            <a:custGeom>
              <a:avLst/>
              <a:gdLst>
                <a:gd name="T0" fmla="*/ 29 w 29"/>
                <a:gd name="T1" fmla="*/ 41 h 43"/>
                <a:gd name="T2" fmla="*/ 25 w 29"/>
                <a:gd name="T3" fmla="*/ 43 h 43"/>
                <a:gd name="T4" fmla="*/ 0 w 29"/>
                <a:gd name="T5" fmla="*/ 2 h 43"/>
                <a:gd name="T6" fmla="*/ 4 w 29"/>
                <a:gd name="T7" fmla="*/ 0 h 43"/>
                <a:gd name="T8" fmla="*/ 29 w 29"/>
                <a:gd name="T9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41"/>
                  </a:moveTo>
                  <a:lnTo>
                    <a:pt x="25" y="43"/>
                  </a:lnTo>
                  <a:lnTo>
                    <a:pt x="0" y="2"/>
                  </a:lnTo>
                  <a:lnTo>
                    <a:pt x="4" y="0"/>
                  </a:lnTo>
                  <a:lnTo>
                    <a:pt x="29" y="4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Freeform: Shape 96"/>
            <p:cNvSpPr>
              <a:spLocks/>
            </p:cNvSpPr>
            <p:nvPr/>
          </p:nvSpPr>
          <p:spPr bwMode="auto">
            <a:xfrm>
              <a:off x="1040476" y="3171125"/>
              <a:ext cx="46038" cy="68263"/>
            </a:xfrm>
            <a:custGeom>
              <a:avLst/>
              <a:gdLst>
                <a:gd name="T0" fmla="*/ 4 w 29"/>
                <a:gd name="T1" fmla="*/ 0 h 43"/>
                <a:gd name="T2" fmla="*/ 0 w 29"/>
                <a:gd name="T3" fmla="*/ 1 h 43"/>
                <a:gd name="T4" fmla="*/ 25 w 29"/>
                <a:gd name="T5" fmla="*/ 43 h 43"/>
                <a:gd name="T6" fmla="*/ 29 w 29"/>
                <a:gd name="T7" fmla="*/ 41 h 43"/>
                <a:gd name="T8" fmla="*/ 4 w 2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4" y="0"/>
                  </a:moveTo>
                  <a:lnTo>
                    <a:pt x="0" y="1"/>
                  </a:lnTo>
                  <a:lnTo>
                    <a:pt x="25" y="43"/>
                  </a:lnTo>
                  <a:lnTo>
                    <a:pt x="29" y="4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Freeform: Shape 97"/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Freeform: Shape 98"/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Freeform: Shape 99"/>
            <p:cNvSpPr>
              <a:spLocks/>
            </p:cNvSpPr>
            <p:nvPr/>
          </p:nvSpPr>
          <p:spPr bwMode="auto">
            <a:xfrm>
              <a:off x="1050001" y="3098100"/>
              <a:ext cx="96838" cy="23813"/>
            </a:xfrm>
            <a:custGeom>
              <a:avLst/>
              <a:gdLst>
                <a:gd name="T0" fmla="*/ 2 w 46"/>
                <a:gd name="T1" fmla="*/ 0 h 12"/>
                <a:gd name="T2" fmla="*/ 0 w 46"/>
                <a:gd name="T3" fmla="*/ 0 h 12"/>
                <a:gd name="T4" fmla="*/ 0 w 46"/>
                <a:gd name="T5" fmla="*/ 0 h 12"/>
                <a:gd name="T6" fmla="*/ 2 w 46"/>
                <a:gd name="T7" fmla="*/ 0 h 12"/>
                <a:gd name="T8" fmla="*/ 46 w 46"/>
                <a:gd name="T9" fmla="*/ 12 h 12"/>
                <a:gd name="T10" fmla="*/ 2 w 4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7" y="0"/>
                    <a:pt x="32" y="4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E6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Freeform: Shape 100"/>
            <p:cNvSpPr>
              <a:spLocks/>
            </p:cNvSpPr>
            <p:nvPr/>
          </p:nvSpPr>
          <p:spPr bwMode="auto">
            <a:xfrm>
              <a:off x="1234151" y="3207637"/>
              <a:ext cx="538163" cy="874713"/>
            </a:xfrm>
            <a:custGeom>
              <a:avLst/>
              <a:gdLst>
                <a:gd name="T0" fmla="*/ 0 w 256"/>
                <a:gd name="T1" fmla="*/ 0 h 432"/>
                <a:gd name="T2" fmla="*/ 13 w 256"/>
                <a:gd name="T3" fmla="*/ 83 h 432"/>
                <a:gd name="T4" fmla="*/ 155 w 256"/>
                <a:gd name="T5" fmla="*/ 323 h 432"/>
                <a:gd name="T6" fmla="*/ 256 w 256"/>
                <a:gd name="T7" fmla="*/ 432 h 432"/>
                <a:gd name="T8" fmla="*/ 201 w 256"/>
                <a:gd name="T9" fmla="*/ 339 h 432"/>
                <a:gd name="T10" fmla="*/ 194 w 256"/>
                <a:gd name="T11" fmla="*/ 327 h 432"/>
                <a:gd name="T12" fmla="*/ 183 w 256"/>
                <a:gd name="T13" fmla="*/ 308 h 432"/>
                <a:gd name="T14" fmla="*/ 0 w 256"/>
                <a:gd name="T1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432">
                  <a:moveTo>
                    <a:pt x="0" y="0"/>
                  </a:moveTo>
                  <a:cubicBezTo>
                    <a:pt x="16" y="27"/>
                    <a:pt x="20" y="57"/>
                    <a:pt x="13" y="83"/>
                  </a:cubicBezTo>
                  <a:cubicBezTo>
                    <a:pt x="155" y="323"/>
                    <a:pt x="155" y="323"/>
                    <a:pt x="155" y="323"/>
                  </a:cubicBezTo>
                  <a:cubicBezTo>
                    <a:pt x="194" y="350"/>
                    <a:pt x="229" y="387"/>
                    <a:pt x="256" y="432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194" y="327"/>
                    <a:pt x="194" y="327"/>
                    <a:pt x="194" y="327"/>
                  </a:cubicBezTo>
                  <a:cubicBezTo>
                    <a:pt x="183" y="308"/>
                    <a:pt x="183" y="308"/>
                    <a:pt x="183" y="30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101"/>
            <p:cNvSpPr>
              <a:spLocks/>
            </p:cNvSpPr>
            <p:nvPr/>
          </p:nvSpPr>
          <p:spPr bwMode="auto">
            <a:xfrm>
              <a:off x="1050001" y="3098100"/>
              <a:ext cx="227013" cy="277813"/>
            </a:xfrm>
            <a:custGeom>
              <a:avLst/>
              <a:gdLst>
                <a:gd name="T0" fmla="*/ 2 w 108"/>
                <a:gd name="T1" fmla="*/ 0 h 137"/>
                <a:gd name="T2" fmla="*/ 0 w 108"/>
                <a:gd name="T3" fmla="*/ 0 h 137"/>
                <a:gd name="T4" fmla="*/ 32 w 108"/>
                <a:gd name="T5" fmla="*/ 28 h 137"/>
                <a:gd name="T6" fmla="*/ 37 w 108"/>
                <a:gd name="T7" fmla="*/ 27 h 137"/>
                <a:gd name="T8" fmla="*/ 38 w 108"/>
                <a:gd name="T9" fmla="*/ 27 h 137"/>
                <a:gd name="T10" fmla="*/ 32 w 108"/>
                <a:gd name="T11" fmla="*/ 16 h 137"/>
                <a:gd name="T12" fmla="*/ 34 w 108"/>
                <a:gd name="T13" fmla="*/ 14 h 137"/>
                <a:gd name="T14" fmla="*/ 42 w 108"/>
                <a:gd name="T15" fmla="*/ 28 h 137"/>
                <a:gd name="T16" fmla="*/ 71 w 108"/>
                <a:gd name="T17" fmla="*/ 44 h 137"/>
                <a:gd name="T18" fmla="*/ 50 w 108"/>
                <a:gd name="T19" fmla="*/ 40 h 137"/>
                <a:gd name="T20" fmla="*/ 50 w 108"/>
                <a:gd name="T21" fmla="*/ 40 h 137"/>
                <a:gd name="T22" fmla="*/ 53 w 108"/>
                <a:gd name="T23" fmla="*/ 47 h 137"/>
                <a:gd name="T24" fmla="*/ 51 w 108"/>
                <a:gd name="T25" fmla="*/ 48 h 137"/>
                <a:gd name="T26" fmla="*/ 46 w 108"/>
                <a:gd name="T27" fmla="*/ 40 h 137"/>
                <a:gd name="T28" fmla="*/ 42 w 108"/>
                <a:gd name="T29" fmla="*/ 41 h 137"/>
                <a:gd name="T30" fmla="*/ 61 w 108"/>
                <a:gd name="T31" fmla="*/ 70 h 137"/>
                <a:gd name="T32" fmla="*/ 101 w 108"/>
                <a:gd name="T33" fmla="*/ 137 h 137"/>
                <a:gd name="T34" fmla="*/ 88 w 108"/>
                <a:gd name="T35" fmla="*/ 54 h 137"/>
                <a:gd name="T36" fmla="*/ 88 w 108"/>
                <a:gd name="T37" fmla="*/ 54 h 137"/>
                <a:gd name="T38" fmla="*/ 88 w 108"/>
                <a:gd name="T39" fmla="*/ 54 h 137"/>
                <a:gd name="T40" fmla="*/ 46 w 108"/>
                <a:gd name="T41" fmla="*/ 12 h 137"/>
                <a:gd name="T42" fmla="*/ 2 w 108"/>
                <a:gd name="T4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37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9" y="5"/>
                    <a:pt x="20" y="14"/>
                    <a:pt x="32" y="28"/>
                  </a:cubicBezTo>
                  <a:cubicBezTo>
                    <a:pt x="33" y="27"/>
                    <a:pt x="35" y="27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3" y="29"/>
                    <a:pt x="63" y="35"/>
                    <a:pt x="71" y="44"/>
                  </a:cubicBezTo>
                  <a:cubicBezTo>
                    <a:pt x="64" y="41"/>
                    <a:pt x="57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40"/>
                    <a:pt x="43" y="40"/>
                    <a:pt x="42" y="41"/>
                  </a:cubicBezTo>
                  <a:cubicBezTo>
                    <a:pt x="49" y="49"/>
                    <a:pt x="55" y="59"/>
                    <a:pt x="61" y="7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8" y="111"/>
                    <a:pt x="104" y="81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8" y="35"/>
                    <a:pt x="63" y="21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Freeform: Shape 102"/>
            <p:cNvSpPr>
              <a:spLocks/>
            </p:cNvSpPr>
            <p:nvPr/>
          </p:nvSpPr>
          <p:spPr bwMode="auto">
            <a:xfrm>
              <a:off x="1559589" y="3861687"/>
              <a:ext cx="303213" cy="461963"/>
            </a:xfrm>
            <a:custGeom>
              <a:avLst/>
              <a:gdLst>
                <a:gd name="T0" fmla="*/ 144 w 144"/>
                <a:gd name="T1" fmla="*/ 228 h 228"/>
                <a:gd name="T2" fmla="*/ 144 w 144"/>
                <a:gd name="T3" fmla="*/ 228 h 228"/>
                <a:gd name="T4" fmla="*/ 144 w 144"/>
                <a:gd name="T5" fmla="*/ 228 h 228"/>
                <a:gd name="T6" fmla="*/ 0 w 144"/>
                <a:gd name="T7" fmla="*/ 0 h 228"/>
                <a:gd name="T8" fmla="*/ 73 w 144"/>
                <a:gd name="T9" fmla="*/ 125 h 228"/>
                <a:gd name="T10" fmla="*/ 108 w 144"/>
                <a:gd name="T11" fmla="*/ 189 h 228"/>
                <a:gd name="T12" fmla="*/ 137 w 144"/>
                <a:gd name="T13" fmla="*/ 196 h 228"/>
                <a:gd name="T14" fmla="*/ 144 w 144"/>
                <a:gd name="T15" fmla="*/ 228 h 228"/>
                <a:gd name="T16" fmla="*/ 101 w 144"/>
                <a:gd name="T17" fmla="*/ 109 h 228"/>
                <a:gd name="T18" fmla="*/ 101 w 144"/>
                <a:gd name="T19" fmla="*/ 109 h 228"/>
                <a:gd name="T20" fmla="*/ 101 w 144"/>
                <a:gd name="T21" fmla="*/ 109 h 228"/>
                <a:gd name="T22" fmla="*/ 0 w 144"/>
                <a:gd name="T2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228">
                  <a:moveTo>
                    <a:pt x="144" y="228"/>
                  </a:moveTo>
                  <a:cubicBezTo>
                    <a:pt x="144" y="228"/>
                    <a:pt x="144" y="228"/>
                    <a:pt x="144" y="228"/>
                  </a:cubicBezTo>
                  <a:cubicBezTo>
                    <a:pt x="144" y="228"/>
                    <a:pt x="144" y="228"/>
                    <a:pt x="144" y="228"/>
                  </a:cubicBezTo>
                  <a:moveTo>
                    <a:pt x="0" y="0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86" y="146"/>
                    <a:pt x="98" y="168"/>
                    <a:pt x="108" y="189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40" y="207"/>
                    <a:pt x="142" y="218"/>
                    <a:pt x="144" y="228"/>
                  </a:cubicBezTo>
                  <a:cubicBezTo>
                    <a:pt x="138" y="188"/>
                    <a:pt x="123" y="147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74" y="64"/>
                    <a:pt x="39" y="27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Freeform: Shape 103"/>
            <p:cNvSpPr>
              <a:spLocks/>
            </p:cNvSpPr>
            <p:nvPr/>
          </p:nvSpPr>
          <p:spPr bwMode="auto">
            <a:xfrm>
              <a:off x="1788189" y="4245862"/>
              <a:ext cx="85725" cy="195263"/>
            </a:xfrm>
            <a:custGeom>
              <a:avLst/>
              <a:gdLst>
                <a:gd name="T0" fmla="*/ 0 w 41"/>
                <a:gd name="T1" fmla="*/ 0 h 97"/>
                <a:gd name="T2" fmla="*/ 41 w 41"/>
                <a:gd name="T3" fmla="*/ 97 h 97"/>
                <a:gd name="T4" fmla="*/ 36 w 41"/>
                <a:gd name="T5" fmla="*/ 39 h 97"/>
                <a:gd name="T6" fmla="*/ 36 w 41"/>
                <a:gd name="T7" fmla="*/ 39 h 97"/>
                <a:gd name="T8" fmla="*/ 36 w 41"/>
                <a:gd name="T9" fmla="*/ 39 h 97"/>
                <a:gd name="T10" fmla="*/ 29 w 41"/>
                <a:gd name="T11" fmla="*/ 7 h 97"/>
                <a:gd name="T12" fmla="*/ 0 w 41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97">
                  <a:moveTo>
                    <a:pt x="0" y="0"/>
                  </a:moveTo>
                  <a:cubicBezTo>
                    <a:pt x="17" y="34"/>
                    <a:pt x="31" y="67"/>
                    <a:pt x="41" y="97"/>
                  </a:cubicBezTo>
                  <a:cubicBezTo>
                    <a:pt x="41" y="78"/>
                    <a:pt x="39" y="5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4" y="29"/>
                    <a:pt x="32" y="18"/>
                    <a:pt x="29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104"/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Freeform: Shape 105"/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Freeform: Shape 106"/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107"/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Freeform: Shape 108"/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9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Freeform: Shape 109"/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Freeform: Shape 110"/>
            <p:cNvSpPr>
              <a:spLocks/>
            </p:cNvSpPr>
            <p:nvPr/>
          </p:nvSpPr>
          <p:spPr bwMode="auto">
            <a:xfrm>
              <a:off x="1116676" y="3152075"/>
              <a:ext cx="82550" cy="34925"/>
            </a:xfrm>
            <a:custGeom>
              <a:avLst/>
              <a:gdLst>
                <a:gd name="T0" fmla="*/ 10 w 39"/>
                <a:gd name="T1" fmla="*/ 1 h 17"/>
                <a:gd name="T2" fmla="*/ 18 w 39"/>
                <a:gd name="T3" fmla="*/ 13 h 17"/>
                <a:gd name="T4" fmla="*/ 18 w 39"/>
                <a:gd name="T5" fmla="*/ 13 h 17"/>
                <a:gd name="T6" fmla="*/ 39 w 39"/>
                <a:gd name="T7" fmla="*/ 17 h 17"/>
                <a:gd name="T8" fmla="*/ 10 w 39"/>
                <a:gd name="T9" fmla="*/ 1 h 17"/>
                <a:gd name="T10" fmla="*/ 5 w 39"/>
                <a:gd name="T11" fmla="*/ 0 h 17"/>
                <a:gd name="T12" fmla="*/ 0 w 39"/>
                <a:gd name="T13" fmla="*/ 1 h 17"/>
                <a:gd name="T14" fmla="*/ 10 w 39"/>
                <a:gd name="T15" fmla="*/ 14 h 17"/>
                <a:gd name="T16" fmla="*/ 14 w 39"/>
                <a:gd name="T17" fmla="*/ 13 h 17"/>
                <a:gd name="T18" fmla="*/ 6 w 39"/>
                <a:gd name="T19" fmla="*/ 0 h 17"/>
                <a:gd name="T20" fmla="*/ 5 w 39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17">
                  <a:moveTo>
                    <a:pt x="10" y="1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5" y="13"/>
                    <a:pt x="32" y="14"/>
                    <a:pt x="39" y="17"/>
                  </a:cubicBezTo>
                  <a:cubicBezTo>
                    <a:pt x="31" y="8"/>
                    <a:pt x="21" y="2"/>
                    <a:pt x="10" y="1"/>
                  </a:cubicBezTo>
                  <a:moveTo>
                    <a:pt x="5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3" y="5"/>
                    <a:pt x="7" y="9"/>
                    <a:pt x="10" y="14"/>
                  </a:cubicBezTo>
                  <a:cubicBezTo>
                    <a:pt x="11" y="13"/>
                    <a:pt x="13" y="13"/>
                    <a:pt x="14" y="1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Freeform: Shape 111"/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Freeform: Shape 112"/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15" name="Title 1">
            <a:extLst>
              <a:ext uri="{FF2B5EF4-FFF2-40B4-BE49-F238E27FC236}">
                <a16:creationId xmlns:a16="http://schemas.microsoft.com/office/drawing/2014/main" id="{0F6959C6-63FA-4C08-841C-D7D693224638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36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B2E35BC-32FF-47E0-9519-8B72AAE62D42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80831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实验原理：：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mainwidget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93C9D4-DA1E-445C-A9AA-B83F06CF7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555120"/>
            <a:ext cx="7256384" cy="4492047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B1BE863-A9B8-49A6-84EC-8F6E065F6C99}"/>
              </a:ext>
            </a:extLst>
          </p:cNvPr>
          <p:cNvGrpSpPr/>
          <p:nvPr/>
        </p:nvGrpSpPr>
        <p:grpSpPr>
          <a:xfrm>
            <a:off x="3707904" y="627534"/>
            <a:ext cx="3168352" cy="3744685"/>
            <a:chOff x="3707904" y="627534"/>
            <a:chExt cx="3168352" cy="3744685"/>
          </a:xfrm>
        </p:grpSpPr>
        <p:sp>
          <p:nvSpPr>
            <p:cNvPr id="3" name="对话气泡: 矩形 2">
              <a:extLst>
                <a:ext uri="{FF2B5EF4-FFF2-40B4-BE49-F238E27FC236}">
                  <a16:creationId xmlns:a16="http://schemas.microsoft.com/office/drawing/2014/main" id="{43895019-5FD5-4818-8A9C-60833B3EE545}"/>
                </a:ext>
              </a:extLst>
            </p:cNvPr>
            <p:cNvSpPr/>
            <p:nvPr/>
          </p:nvSpPr>
          <p:spPr>
            <a:xfrm>
              <a:off x="3707904" y="627534"/>
              <a:ext cx="1296144" cy="432048"/>
            </a:xfrm>
            <a:prstGeom prst="wedgeRectCallout">
              <a:avLst>
                <a:gd name="adj1" fmla="val -94045"/>
                <a:gd name="adj2" fmla="val 45591"/>
              </a:avLst>
            </a:prstGeom>
            <a:solidFill>
              <a:srgbClr val="E0B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/>
                <a:t>初始化显示窗口</a:t>
              </a:r>
            </a:p>
          </p:txBody>
        </p:sp>
        <p:sp>
          <p:nvSpPr>
            <p:cNvPr id="5" name="对话气泡: 矩形 4">
              <a:extLst>
                <a:ext uri="{FF2B5EF4-FFF2-40B4-BE49-F238E27FC236}">
                  <a16:creationId xmlns:a16="http://schemas.microsoft.com/office/drawing/2014/main" id="{C834427F-00D6-41BF-B657-5F3D59C99BB0}"/>
                </a:ext>
              </a:extLst>
            </p:cNvPr>
            <p:cNvSpPr/>
            <p:nvPr/>
          </p:nvSpPr>
          <p:spPr>
            <a:xfrm>
              <a:off x="4095736" y="3651870"/>
              <a:ext cx="1916424" cy="720349"/>
            </a:xfrm>
            <a:prstGeom prst="wedgeRectCallout">
              <a:avLst>
                <a:gd name="adj1" fmla="val -113878"/>
                <a:gd name="adj2" fmla="val -37019"/>
              </a:avLst>
            </a:prstGeom>
            <a:solidFill>
              <a:srgbClr val="E0B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设置</a:t>
              </a:r>
              <a:r>
                <a:rPr lang="en-US" altLang="zh-CN" sz="1400" dirty="0" err="1"/>
                <a:t>ui</a:t>
              </a:r>
              <a:r>
                <a:rPr lang="zh-CN" altLang="en-US" sz="1400" dirty="0"/>
                <a:t>界面上按钮，绘制折线</a:t>
              </a:r>
            </a:p>
          </p:txBody>
        </p:sp>
        <p:sp>
          <p:nvSpPr>
            <p:cNvPr id="6" name="对话气泡: 矩形 5">
              <a:extLst>
                <a:ext uri="{FF2B5EF4-FFF2-40B4-BE49-F238E27FC236}">
                  <a16:creationId xmlns:a16="http://schemas.microsoft.com/office/drawing/2014/main" id="{F2B0E755-0282-4B13-9891-17B6A4660799}"/>
                </a:ext>
              </a:extLst>
            </p:cNvPr>
            <p:cNvSpPr/>
            <p:nvPr/>
          </p:nvSpPr>
          <p:spPr>
            <a:xfrm>
              <a:off x="5273319" y="2283718"/>
              <a:ext cx="1602937" cy="720349"/>
            </a:xfrm>
            <a:prstGeom prst="wedgeRectCallout">
              <a:avLst>
                <a:gd name="adj1" fmla="val -104211"/>
                <a:gd name="adj2" fmla="val -52058"/>
              </a:avLst>
            </a:prstGeom>
            <a:solidFill>
              <a:srgbClr val="E0B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/>
                <a:t>Resetchart</a:t>
              </a:r>
              <a:r>
                <a:rPr lang="zh-CN" altLang="en-US" sz="1200" dirty="0"/>
                <a:t>清除表格</a:t>
              </a:r>
              <a:endParaRPr lang="en-US" altLang="zh-CN" sz="1200" dirty="0"/>
            </a:p>
            <a:p>
              <a:pPr algn="ctr"/>
              <a:r>
                <a:rPr lang="zh-CN" altLang="en-US" sz="1200" dirty="0"/>
                <a:t>初始化坐标轴，连接信号与槽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827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8B2E35BC-32FF-47E0-9519-8B72AAE62D42}"/>
              </a:ext>
            </a:extLst>
          </p:cNvPr>
          <p:cNvSpPr txBox="1">
            <a:spLocks/>
          </p:cNvSpPr>
          <p:nvPr/>
        </p:nvSpPr>
        <p:spPr>
          <a:xfrm>
            <a:off x="611560" y="175643"/>
            <a:ext cx="280831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实验原理：：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dataworker</a:t>
            </a:r>
            <a:endParaRPr lang="en-GB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86D71EF-E255-4CF9-9F28-7BDE4F0B1DF3}"/>
              </a:ext>
            </a:extLst>
          </p:cNvPr>
          <p:cNvGrpSpPr/>
          <p:nvPr/>
        </p:nvGrpSpPr>
        <p:grpSpPr>
          <a:xfrm>
            <a:off x="0" y="542636"/>
            <a:ext cx="9144001" cy="4378534"/>
            <a:chOff x="0" y="542636"/>
            <a:chExt cx="9144001" cy="437853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9337E34-794E-4E7D-A13E-A8D37F144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2636"/>
              <a:ext cx="4076981" cy="437853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6F3AF091-5B43-4344-B23C-FC883E040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5897" y="555120"/>
              <a:ext cx="5508104" cy="1647619"/>
            </a:xfrm>
            <a:prstGeom prst="rect">
              <a:avLst/>
            </a:prstGeom>
          </p:spPr>
        </p:pic>
      </p:grp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7786C5F3-DDB9-499F-9910-A86A385E7DC2}"/>
              </a:ext>
            </a:extLst>
          </p:cNvPr>
          <p:cNvSpPr/>
          <p:nvPr/>
        </p:nvSpPr>
        <p:spPr>
          <a:xfrm>
            <a:off x="4076980" y="2299854"/>
            <a:ext cx="2007187" cy="640907"/>
          </a:xfrm>
          <a:prstGeom prst="wedgeRectCallout">
            <a:avLst>
              <a:gd name="adj1" fmla="val -161151"/>
              <a:gd name="adj2" fmla="val -189282"/>
            </a:avLst>
          </a:prstGeom>
          <a:solidFill>
            <a:srgbClr val="E0B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初始化显示窗口，</a:t>
            </a:r>
            <a:r>
              <a:rPr lang="en-US" altLang="zh-CN" sz="1200" dirty="0" err="1"/>
              <a:t>dorequest</a:t>
            </a:r>
            <a:r>
              <a:rPr lang="zh-CN" altLang="en-US" sz="1200" dirty="0"/>
              <a:t>在</a:t>
            </a:r>
            <a:r>
              <a:rPr lang="en-US" altLang="zh-CN" sz="1200" dirty="0" err="1"/>
              <a:t>mainwid</a:t>
            </a:r>
            <a:r>
              <a:rPr lang="zh-CN" altLang="en-US" sz="1200" dirty="0"/>
              <a:t>中调用</a:t>
            </a:r>
          </a:p>
        </p:txBody>
      </p:sp>
      <p:sp>
        <p:nvSpPr>
          <p:cNvPr id="10" name="对话气泡: 矩形 9">
            <a:extLst>
              <a:ext uri="{FF2B5EF4-FFF2-40B4-BE49-F238E27FC236}">
                <a16:creationId xmlns:a16="http://schemas.microsoft.com/office/drawing/2014/main" id="{F27BD68C-5FD9-4644-AD79-5FEB84D59740}"/>
              </a:ext>
            </a:extLst>
          </p:cNvPr>
          <p:cNvSpPr/>
          <p:nvPr/>
        </p:nvSpPr>
        <p:spPr>
          <a:xfrm>
            <a:off x="4310754" y="3651870"/>
            <a:ext cx="2079195" cy="1121479"/>
          </a:xfrm>
          <a:prstGeom prst="wedgeRectCallout">
            <a:avLst>
              <a:gd name="adj1" fmla="val -117274"/>
              <a:gd name="adj2" fmla="val -70934"/>
            </a:avLst>
          </a:prstGeom>
          <a:solidFill>
            <a:srgbClr val="E0B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解析从网络获取的数据，将数据存入本地</a:t>
            </a:r>
            <a:r>
              <a:rPr lang="en-US" altLang="zh-CN" sz="1200" dirty="0"/>
              <a:t>txt</a:t>
            </a:r>
            <a:r>
              <a:rPr lang="zh-CN" altLang="en-US" sz="1200" dirty="0"/>
              <a:t>文件，然后将数据发射到</a:t>
            </a:r>
            <a:r>
              <a:rPr lang="en-US" altLang="zh-CN" sz="1200" dirty="0" err="1"/>
              <a:t>dataParseFinished</a:t>
            </a:r>
            <a:r>
              <a:rPr lang="zh-CN" altLang="en-US" sz="1200" dirty="0"/>
              <a:t>等信号</a:t>
            </a: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759494D6-E489-4BDD-83D7-E10699855208}"/>
              </a:ext>
            </a:extLst>
          </p:cNvPr>
          <p:cNvSpPr/>
          <p:nvPr/>
        </p:nvSpPr>
        <p:spPr>
          <a:xfrm>
            <a:off x="6804248" y="2715972"/>
            <a:ext cx="1944216" cy="640907"/>
          </a:xfrm>
          <a:prstGeom prst="wedgeRectCallout">
            <a:avLst>
              <a:gd name="adj1" fmla="val -76265"/>
              <a:gd name="adj2" fmla="val -253625"/>
            </a:avLst>
          </a:prstGeom>
          <a:solidFill>
            <a:srgbClr val="E0B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在</a:t>
            </a:r>
            <a:r>
              <a:rPr lang="en-US" altLang="zh-CN" sz="1200" dirty="0" err="1"/>
              <a:t>mainwidget</a:t>
            </a:r>
            <a:r>
              <a:rPr lang="zh-CN" altLang="en-US" sz="1200" dirty="0"/>
              <a:t>中被连接，传递数据</a:t>
            </a:r>
          </a:p>
        </p:txBody>
      </p:sp>
    </p:spTree>
    <p:extLst>
      <p:ext uri="{BB962C8B-B14F-4D97-AF65-F5344CB8AC3E}">
        <p14:creationId xmlns:p14="http://schemas.microsoft.com/office/powerpoint/2010/main" val="15528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424F93E9-7D1B-4E45-9CEA-631EFD8CB9C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319852E2-DB3A-4325-A6FE-2E5A5FC96BE0}"/>
              </a:ext>
            </a:extLst>
          </p:cNvPr>
          <p:cNvSpPr/>
          <p:nvPr/>
        </p:nvSpPr>
        <p:spPr>
          <a:xfrm rot="10800000">
            <a:off x="6876255" y="-1"/>
            <a:ext cx="2267743" cy="2330941"/>
          </a:xfrm>
          <a:prstGeom prst="triangle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26BA05AF-0434-48DF-87C0-8935B56D33F6}"/>
              </a:ext>
            </a:extLst>
          </p:cNvPr>
          <p:cNvSpPr/>
          <p:nvPr/>
        </p:nvSpPr>
        <p:spPr>
          <a:xfrm>
            <a:off x="0" y="0"/>
            <a:ext cx="5004048" cy="5143500"/>
          </a:xfrm>
          <a:prstGeom prst="triangle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7663765-2C30-4D89-B90B-F596C99B14DD}"/>
              </a:ext>
            </a:extLst>
          </p:cNvPr>
          <p:cNvSpPr/>
          <p:nvPr/>
        </p:nvSpPr>
        <p:spPr>
          <a:xfrm>
            <a:off x="251520" y="267494"/>
            <a:ext cx="8640960" cy="460851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C668B291-8E1B-4EA8-A716-1C612D916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640" y="2502711"/>
            <a:ext cx="56227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3B3B3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实验内容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3BDC2E-16EC-4C90-925E-302D80CA4C01}"/>
              </a:ext>
            </a:extLst>
          </p:cNvPr>
          <p:cNvSpPr/>
          <p:nvPr/>
        </p:nvSpPr>
        <p:spPr>
          <a:xfrm>
            <a:off x="4115228" y="1707654"/>
            <a:ext cx="1968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5400" spc="300" dirty="0">
                <a:solidFill>
                  <a:srgbClr val="3B3B3B"/>
                </a:solidFill>
                <a:latin typeface="Bernard MT Condensed" panose="02050806060905020404" pitchFamily="18" charset="0"/>
                <a:cs typeface="+mn-ea"/>
                <a:sym typeface="+mn-lt"/>
              </a:rPr>
              <a:t>03</a:t>
            </a:r>
            <a:endParaRPr lang="zh-CN" altLang="en-US" sz="5400" spc="300" dirty="0">
              <a:solidFill>
                <a:srgbClr val="3B3B3B"/>
              </a:solidFill>
              <a:latin typeface="Bernard MT Condensed" panose="02050806060905020404" pitchFamily="18" charset="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886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9e0a718-45da-4f8a-ae8b-6a9c215b6b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828835cb-db34-4df2-bfe1-9dd9a20bdc4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4b3aa67e-5c2f-4507-b158-cfb630e1d0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4F3D33"/>
      </a:accent1>
      <a:accent2>
        <a:srgbClr val="282420"/>
      </a:accent2>
      <a:accent3>
        <a:srgbClr val="4F3D33"/>
      </a:accent3>
      <a:accent4>
        <a:srgbClr val="282420"/>
      </a:accent4>
      <a:accent5>
        <a:srgbClr val="4F3D33"/>
      </a:accent5>
      <a:accent6>
        <a:srgbClr val="282420"/>
      </a:accent6>
      <a:hlink>
        <a:srgbClr val="13436C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1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2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2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FFFFFF"/>
    </a:dk2>
    <a:lt2>
      <a:srgbClr val="FFFFFF"/>
    </a:lt2>
    <a:accent1>
      <a:srgbClr val="4F3D33"/>
    </a:accent1>
    <a:accent2>
      <a:srgbClr val="282420"/>
    </a:accent2>
    <a:accent3>
      <a:srgbClr val="4F3D33"/>
    </a:accent3>
    <a:accent4>
      <a:srgbClr val="282420"/>
    </a:accent4>
    <a:accent5>
      <a:srgbClr val="4F3D33"/>
    </a:accent5>
    <a:accent6>
      <a:srgbClr val="282420"/>
    </a:accent6>
    <a:hlink>
      <a:srgbClr val="13436C"/>
    </a:hlink>
    <a:folHlink>
      <a:srgbClr val="FFC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10856</TotalTime>
  <Words>1245</Words>
  <Application>Microsoft Office PowerPoint</Application>
  <PresentationFormat>全屏显示(16:9)</PresentationFormat>
  <Paragraphs>175</Paragraphs>
  <Slides>22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맑은 고딕</vt:lpstr>
      <vt:lpstr>Open Sans Light</vt:lpstr>
      <vt:lpstr>华文细黑</vt:lpstr>
      <vt:lpstr>宋体</vt:lpstr>
      <vt:lpstr>Microsoft YaHei</vt:lpstr>
      <vt:lpstr>Microsoft YaHei</vt:lpstr>
      <vt:lpstr>Arial</vt:lpstr>
      <vt:lpstr>Bernard MT Condensed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kingpub</dc:creator>
  <cp:lastModifiedBy>Administrator</cp:lastModifiedBy>
  <cp:revision>989</cp:revision>
  <dcterms:created xsi:type="dcterms:W3CDTF">2015-04-24T01:01:13Z</dcterms:created>
  <dcterms:modified xsi:type="dcterms:W3CDTF">2018-11-22T12:04:41Z</dcterms:modified>
</cp:coreProperties>
</file>